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34"/>
  </p:notesMasterIdLst>
  <p:sldIdLst>
    <p:sldId id="256" r:id="rId2"/>
    <p:sldId id="276" r:id="rId3"/>
    <p:sldId id="277" r:id="rId4"/>
    <p:sldId id="278" r:id="rId5"/>
    <p:sldId id="279" r:id="rId6"/>
    <p:sldId id="280" r:id="rId7"/>
    <p:sldId id="281" r:id="rId8"/>
    <p:sldId id="282" r:id="rId9"/>
    <p:sldId id="284" r:id="rId10"/>
    <p:sldId id="285" r:id="rId11"/>
    <p:sldId id="286" r:id="rId12"/>
    <p:sldId id="287" r:id="rId13"/>
    <p:sldId id="288"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Lst>
  <p:sldSz cx="18288000" cy="10287000"/>
  <p:notesSz cx="6858000" cy="9144000"/>
  <p:embeddedFontLst>
    <p:embeddedFont>
      <p:font typeface="DM Sans" pitchFamily="2" charset="77"/>
      <p:regular r:id="rId35"/>
      <p:bold r:id="rId36"/>
      <p:italic r:id="rId37"/>
      <p:boldItalic r:id="rId38"/>
    </p:embeddedFont>
    <p:embeddedFont>
      <p:font typeface="DM Serif Display" pitchFamily="2" charset="0"/>
      <p:regular r:id="rId39"/>
      <p: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48"/>
  </p:normalViewPr>
  <p:slideViewPr>
    <p:cSldViewPr snapToGrid="0">
      <p:cViewPr varScale="1">
        <p:scale>
          <a:sx n="78" d="100"/>
          <a:sy n="78" d="100"/>
        </p:scale>
        <p:origin x="360" y="16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 name="Google Shape;3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 name="Google Shape;123;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 name="Google Shape;3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 name="Google Shape;46;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 name="Google Shape;53;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 name="Google Shape;60;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 name="Google Shape;69;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429000" y="4598900"/>
            <a:ext cx="11457000" cy="1633800"/>
          </a:xfrm>
          <a:prstGeom prst="rect">
            <a:avLst/>
          </a:prstGeom>
        </p:spPr>
        <p:txBody>
          <a:bodyPr spcFirstLastPara="1" wrap="square" lIns="0" tIns="0" rIns="0" bIns="0" anchor="ctr" anchorCtr="0">
            <a:noAutofit/>
          </a:bodyPr>
          <a:lstStyle>
            <a:lvl1pPr lvl="0">
              <a:lnSpc>
                <a:spcPct val="70000"/>
              </a:lnSpc>
              <a:spcBef>
                <a:spcPts val="0"/>
              </a:spcBef>
              <a:spcAft>
                <a:spcPts val="0"/>
              </a:spcAft>
              <a:buSzPts val="14400"/>
              <a:buNone/>
              <a:defRPr sz="1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type="obj">
  <p:cSld name="OBJECT">
    <p:spTree>
      <p:nvGrpSpPr>
        <p:cNvPr id="1" name="Shape 17"/>
        <p:cNvGrpSpPr/>
        <p:nvPr/>
      </p:nvGrpSpPr>
      <p:grpSpPr>
        <a:xfrm>
          <a:off x="0" y="0"/>
          <a:ext cx="0" cy="0"/>
          <a:chOff x="0" y="0"/>
          <a:chExt cx="0" cy="0"/>
        </a:xfrm>
      </p:grpSpPr>
      <p:sp>
        <p:nvSpPr>
          <p:cNvPr id="18" name="Google Shape;18;p4"/>
          <p:cNvSpPr txBox="1">
            <a:spLocks noGrp="1"/>
          </p:cNvSpPr>
          <p:nvPr>
            <p:ph type="body" idx="1"/>
          </p:nvPr>
        </p:nvSpPr>
        <p:spPr>
          <a:xfrm>
            <a:off x="282400" y="2238925"/>
            <a:ext cx="16418700" cy="7140300"/>
          </a:xfrm>
          <a:prstGeom prst="rect">
            <a:avLst/>
          </a:prstGeom>
        </p:spPr>
        <p:txBody>
          <a:bodyPr spcFirstLastPara="1" wrap="square" lIns="0" tIns="0" rIns="0" bIns="0" anchor="t" anchorCtr="0">
            <a:noAutofit/>
          </a:bodyPr>
          <a:lstStyle>
            <a:lvl1pPr marL="457200" lvl="0" indent="-889000">
              <a:lnSpc>
                <a:spcPct val="90000"/>
              </a:lnSpc>
              <a:spcBef>
                <a:spcPts val="640"/>
              </a:spcBef>
              <a:spcAft>
                <a:spcPts val="0"/>
              </a:spcAft>
              <a:buSzPts val="10400"/>
              <a:buChar char="•"/>
              <a:defRPr sz="10400"/>
            </a:lvl1pPr>
            <a:lvl2pPr marL="914400" lvl="1" indent="-889000">
              <a:lnSpc>
                <a:spcPct val="90000"/>
              </a:lnSpc>
              <a:spcBef>
                <a:spcPts val="640"/>
              </a:spcBef>
              <a:spcAft>
                <a:spcPts val="0"/>
              </a:spcAft>
              <a:buSzPts val="10400"/>
              <a:buFont typeface="DM Serif Display"/>
              <a:buChar char="–"/>
              <a:defRPr sz="10400">
                <a:latin typeface="DM Serif Display"/>
                <a:ea typeface="DM Serif Display"/>
                <a:cs typeface="DM Serif Display"/>
                <a:sym typeface="DM Serif Display"/>
              </a:defRPr>
            </a:lvl2pPr>
            <a:lvl3pPr marL="1371600" lvl="2" indent="-889000">
              <a:lnSpc>
                <a:spcPct val="90000"/>
              </a:lnSpc>
              <a:spcBef>
                <a:spcPts val="640"/>
              </a:spcBef>
              <a:spcAft>
                <a:spcPts val="0"/>
              </a:spcAft>
              <a:buSzPts val="10400"/>
              <a:buFont typeface="DM Serif Display"/>
              <a:buChar char="•"/>
              <a:defRPr sz="10400">
                <a:latin typeface="DM Serif Display"/>
                <a:ea typeface="DM Serif Display"/>
                <a:cs typeface="DM Serif Display"/>
                <a:sym typeface="DM Serif Display"/>
              </a:defRPr>
            </a:lvl3pPr>
            <a:lvl4pPr marL="1828800" lvl="3" indent="-889000">
              <a:lnSpc>
                <a:spcPct val="90000"/>
              </a:lnSpc>
              <a:spcBef>
                <a:spcPts val="640"/>
              </a:spcBef>
              <a:spcAft>
                <a:spcPts val="0"/>
              </a:spcAft>
              <a:buSzPts val="10400"/>
              <a:buFont typeface="DM Serif Display"/>
              <a:buChar char="–"/>
              <a:defRPr sz="10400">
                <a:latin typeface="DM Serif Display"/>
                <a:ea typeface="DM Serif Display"/>
                <a:cs typeface="DM Serif Display"/>
                <a:sym typeface="DM Serif Display"/>
              </a:defRPr>
            </a:lvl4pPr>
            <a:lvl5pPr marL="2286000" lvl="4" indent="-889000">
              <a:lnSpc>
                <a:spcPct val="90000"/>
              </a:lnSpc>
              <a:spcBef>
                <a:spcPts val="640"/>
              </a:spcBef>
              <a:spcAft>
                <a:spcPts val="0"/>
              </a:spcAft>
              <a:buSzPts val="10400"/>
              <a:buFont typeface="DM Serif Display"/>
              <a:buChar char="»"/>
              <a:defRPr sz="10400">
                <a:latin typeface="DM Serif Display"/>
                <a:ea typeface="DM Serif Display"/>
                <a:cs typeface="DM Serif Display"/>
                <a:sym typeface="DM Serif Display"/>
              </a:defRPr>
            </a:lvl5pPr>
            <a:lvl6pPr marL="2743200" lvl="5" indent="-889000">
              <a:lnSpc>
                <a:spcPct val="90000"/>
              </a:lnSpc>
              <a:spcBef>
                <a:spcPts val="640"/>
              </a:spcBef>
              <a:spcAft>
                <a:spcPts val="0"/>
              </a:spcAft>
              <a:buSzPts val="10400"/>
              <a:buFont typeface="DM Serif Display"/>
              <a:buChar char="•"/>
              <a:defRPr sz="10400">
                <a:latin typeface="DM Serif Display"/>
                <a:ea typeface="DM Serif Display"/>
                <a:cs typeface="DM Serif Display"/>
                <a:sym typeface="DM Serif Display"/>
              </a:defRPr>
            </a:lvl6pPr>
            <a:lvl7pPr marL="3200400" lvl="6" indent="-889000">
              <a:lnSpc>
                <a:spcPct val="90000"/>
              </a:lnSpc>
              <a:spcBef>
                <a:spcPts val="640"/>
              </a:spcBef>
              <a:spcAft>
                <a:spcPts val="0"/>
              </a:spcAft>
              <a:buSzPts val="10400"/>
              <a:buFont typeface="DM Serif Display"/>
              <a:buChar char="•"/>
              <a:defRPr sz="10400">
                <a:latin typeface="DM Serif Display"/>
                <a:ea typeface="DM Serif Display"/>
                <a:cs typeface="DM Serif Display"/>
                <a:sym typeface="DM Serif Display"/>
              </a:defRPr>
            </a:lvl7pPr>
            <a:lvl8pPr marL="3657600" lvl="7" indent="-889000">
              <a:lnSpc>
                <a:spcPct val="90000"/>
              </a:lnSpc>
              <a:spcBef>
                <a:spcPts val="640"/>
              </a:spcBef>
              <a:spcAft>
                <a:spcPts val="0"/>
              </a:spcAft>
              <a:buSzPts val="10400"/>
              <a:buFont typeface="DM Serif Display"/>
              <a:buChar char="•"/>
              <a:defRPr sz="10400">
                <a:latin typeface="DM Serif Display"/>
                <a:ea typeface="DM Serif Display"/>
                <a:cs typeface="DM Serif Display"/>
                <a:sym typeface="DM Serif Display"/>
              </a:defRPr>
            </a:lvl8pPr>
            <a:lvl9pPr marL="4114800" lvl="8" indent="-889000">
              <a:lnSpc>
                <a:spcPct val="90000"/>
              </a:lnSpc>
              <a:spcBef>
                <a:spcPts val="640"/>
              </a:spcBef>
              <a:spcAft>
                <a:spcPts val="0"/>
              </a:spcAft>
              <a:buSzPts val="10400"/>
              <a:buFont typeface="DM Serif Display"/>
              <a:buChar char="•"/>
              <a:defRPr sz="10400">
                <a:latin typeface="DM Serif Display"/>
                <a:ea typeface="DM Serif Display"/>
                <a:cs typeface="DM Serif Display"/>
                <a:sym typeface="DM Serif Display"/>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type="secHead">
  <p:cSld name="SECTION_HEADER">
    <p:spTree>
      <p:nvGrpSpPr>
        <p:cNvPr id="1" name="Shape 19"/>
        <p:cNvGrpSpPr/>
        <p:nvPr/>
      </p:nvGrpSpPr>
      <p:grpSpPr>
        <a:xfrm>
          <a:off x="0" y="0"/>
          <a:ext cx="0" cy="0"/>
          <a:chOff x="0" y="0"/>
          <a:chExt cx="0" cy="0"/>
        </a:xfrm>
      </p:grpSpPr>
      <p:sp>
        <p:nvSpPr>
          <p:cNvPr id="20" name="Google Shape;20;p5"/>
          <p:cNvSpPr>
            <a:spLocks noGrp="1"/>
          </p:cNvSpPr>
          <p:nvPr>
            <p:ph type="pic" idx="2"/>
          </p:nvPr>
        </p:nvSpPr>
        <p:spPr>
          <a:xfrm>
            <a:off x="-175" y="0"/>
            <a:ext cx="6757200" cy="102870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Gallery" type="twoObj">
  <p:cSld name="TWO_OBJECTS">
    <p:spTree>
      <p:nvGrpSpPr>
        <p:cNvPr id="1" name="Shape 21"/>
        <p:cNvGrpSpPr/>
        <p:nvPr/>
      </p:nvGrpSpPr>
      <p:grpSpPr>
        <a:xfrm>
          <a:off x="0" y="0"/>
          <a:ext cx="0" cy="0"/>
          <a:chOff x="0" y="0"/>
          <a:chExt cx="0" cy="0"/>
        </a:xfrm>
      </p:grpSpPr>
      <p:sp>
        <p:nvSpPr>
          <p:cNvPr id="22" name="Google Shape;22;p6"/>
          <p:cNvSpPr>
            <a:spLocks noGrp="1"/>
          </p:cNvSpPr>
          <p:nvPr>
            <p:ph type="pic" idx="2"/>
          </p:nvPr>
        </p:nvSpPr>
        <p:spPr>
          <a:xfrm>
            <a:off x="5906725" y="1032300"/>
            <a:ext cx="5560800" cy="3161400"/>
          </a:xfrm>
          <a:prstGeom prst="rect">
            <a:avLst/>
          </a:prstGeom>
          <a:noFill/>
          <a:ln>
            <a:noFill/>
          </a:ln>
        </p:spPr>
      </p:sp>
      <p:sp>
        <p:nvSpPr>
          <p:cNvPr id="23" name="Google Shape;23;p6"/>
          <p:cNvSpPr>
            <a:spLocks noGrp="1"/>
          </p:cNvSpPr>
          <p:nvPr>
            <p:ph type="pic" idx="3"/>
          </p:nvPr>
        </p:nvSpPr>
        <p:spPr>
          <a:xfrm>
            <a:off x="12365925" y="1032300"/>
            <a:ext cx="5560800" cy="3161400"/>
          </a:xfrm>
          <a:prstGeom prst="rect">
            <a:avLst/>
          </a:prstGeom>
          <a:noFill/>
          <a:ln>
            <a:noFill/>
          </a:ln>
        </p:spPr>
      </p:sp>
      <p:sp>
        <p:nvSpPr>
          <p:cNvPr id="24" name="Google Shape;24;p6"/>
          <p:cNvSpPr>
            <a:spLocks noGrp="1"/>
          </p:cNvSpPr>
          <p:nvPr>
            <p:ph type="pic" idx="4"/>
          </p:nvPr>
        </p:nvSpPr>
        <p:spPr>
          <a:xfrm>
            <a:off x="-2889600" y="4570175"/>
            <a:ext cx="5560800" cy="3161400"/>
          </a:xfrm>
          <a:prstGeom prst="rect">
            <a:avLst/>
          </a:prstGeom>
          <a:noFill/>
          <a:ln>
            <a:noFill/>
          </a:ln>
        </p:spPr>
      </p:sp>
      <p:sp>
        <p:nvSpPr>
          <p:cNvPr id="25" name="Google Shape;25;p6"/>
          <p:cNvSpPr>
            <a:spLocks noGrp="1"/>
          </p:cNvSpPr>
          <p:nvPr>
            <p:ph type="pic" idx="5"/>
          </p:nvPr>
        </p:nvSpPr>
        <p:spPr>
          <a:xfrm>
            <a:off x="3569600" y="4570175"/>
            <a:ext cx="5560800" cy="3161400"/>
          </a:xfrm>
          <a:prstGeom prst="rect">
            <a:avLst/>
          </a:prstGeom>
          <a:noFill/>
          <a:ln>
            <a:noFill/>
          </a:ln>
        </p:spPr>
      </p:sp>
      <p:sp>
        <p:nvSpPr>
          <p:cNvPr id="26" name="Google Shape;26;p6"/>
          <p:cNvSpPr>
            <a:spLocks noGrp="1"/>
          </p:cNvSpPr>
          <p:nvPr>
            <p:ph type="pic" idx="6"/>
          </p:nvPr>
        </p:nvSpPr>
        <p:spPr>
          <a:xfrm>
            <a:off x="10028800" y="4570175"/>
            <a:ext cx="5560800" cy="3161400"/>
          </a:xfrm>
          <a:prstGeom prst="rect">
            <a:avLst/>
          </a:prstGeom>
          <a:noFill/>
          <a:ln>
            <a:noFill/>
          </a:ln>
        </p:spPr>
      </p:sp>
      <p:sp>
        <p:nvSpPr>
          <p:cNvPr id="27" name="Google Shape;27;p6"/>
          <p:cNvSpPr>
            <a:spLocks noGrp="1"/>
          </p:cNvSpPr>
          <p:nvPr>
            <p:ph type="pic" idx="7"/>
          </p:nvPr>
        </p:nvSpPr>
        <p:spPr>
          <a:xfrm>
            <a:off x="16431325" y="4595100"/>
            <a:ext cx="5560800" cy="3161400"/>
          </a:xfrm>
          <a:prstGeom prst="rect">
            <a:avLst/>
          </a:prstGeom>
          <a:noFill/>
          <a:ln>
            <a:noFill/>
          </a:ln>
        </p:spPr>
      </p:sp>
      <p:sp>
        <p:nvSpPr>
          <p:cNvPr id="28" name="Google Shape;28;p6"/>
          <p:cNvSpPr>
            <a:spLocks noGrp="1"/>
          </p:cNvSpPr>
          <p:nvPr>
            <p:ph type="pic" idx="8"/>
          </p:nvPr>
        </p:nvSpPr>
        <p:spPr>
          <a:xfrm>
            <a:off x="-552475" y="1032300"/>
            <a:ext cx="5560800" cy="3161400"/>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0" tIns="0" rIns="0" bIns="0" anchor="ctr" anchorCtr="0">
            <a:noAutofit/>
          </a:bodyPr>
          <a:lstStyle>
            <a:lvl1pPr marR="0" lvl="0" algn="ctr" rtl="0">
              <a:spcBef>
                <a:spcPts val="0"/>
              </a:spcBef>
              <a:spcAft>
                <a:spcPts val="0"/>
              </a:spcAft>
              <a:buClr>
                <a:schemeClr val="lt1"/>
              </a:buClr>
              <a:buSzPts val="4400"/>
              <a:buFont typeface="DM Serif Display"/>
              <a:buNone/>
              <a:defRPr sz="4400" i="0" u="none" strike="noStrike" cap="none">
                <a:solidFill>
                  <a:schemeClr val="lt1"/>
                </a:solidFill>
                <a:latin typeface="DM Serif Display"/>
                <a:ea typeface="DM Serif Display"/>
                <a:cs typeface="DM Serif Display"/>
                <a:sym typeface="DM Serif Dis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lvl1pPr marL="457200" marR="0" lvl="0" indent="-431800" algn="l" rtl="0">
              <a:spcBef>
                <a:spcPts val="640"/>
              </a:spcBef>
              <a:spcAft>
                <a:spcPts val="0"/>
              </a:spcAft>
              <a:buClr>
                <a:schemeClr val="lt1"/>
              </a:buClr>
              <a:buSzPts val="3200"/>
              <a:buFont typeface="DM Serif Display"/>
              <a:buChar char="•"/>
              <a:defRPr sz="3200" i="0" u="none" strike="noStrike" cap="none">
                <a:solidFill>
                  <a:schemeClr val="lt1"/>
                </a:solidFill>
                <a:latin typeface="DM Serif Display"/>
                <a:ea typeface="DM Serif Display"/>
                <a:cs typeface="DM Serif Display"/>
                <a:sym typeface="DM Serif Display"/>
              </a:defRPr>
            </a:lvl1pPr>
            <a:lvl2pPr marL="914400" marR="0" lvl="1" indent="-406400" algn="l" rtl="0">
              <a:spcBef>
                <a:spcPts val="560"/>
              </a:spcBef>
              <a:spcAft>
                <a:spcPts val="0"/>
              </a:spcAft>
              <a:buClr>
                <a:schemeClr val="lt1"/>
              </a:buClr>
              <a:buSzPts val="2800"/>
              <a:buFont typeface="DM Sans"/>
              <a:buChar char="–"/>
              <a:defRPr sz="2800" i="0" u="none" strike="noStrike" cap="none">
                <a:solidFill>
                  <a:schemeClr val="lt1"/>
                </a:solidFill>
                <a:latin typeface="DM Sans"/>
                <a:ea typeface="DM Sans"/>
                <a:cs typeface="DM Sans"/>
                <a:sym typeface="DM Sans"/>
              </a:defRPr>
            </a:lvl2pPr>
            <a:lvl3pPr marL="1371600" marR="0" lvl="2" indent="-381000" algn="l" rtl="0">
              <a:spcBef>
                <a:spcPts val="480"/>
              </a:spcBef>
              <a:spcAft>
                <a:spcPts val="0"/>
              </a:spcAft>
              <a:buClr>
                <a:schemeClr val="lt1"/>
              </a:buClr>
              <a:buSzPts val="2400"/>
              <a:buFont typeface="DM Sans"/>
              <a:buChar char="•"/>
              <a:defRPr sz="2400" i="0" u="none" strike="noStrike" cap="none">
                <a:solidFill>
                  <a:schemeClr val="lt1"/>
                </a:solidFill>
                <a:latin typeface="DM Sans"/>
                <a:ea typeface="DM Sans"/>
                <a:cs typeface="DM Sans"/>
                <a:sym typeface="DM Sans"/>
              </a:defRPr>
            </a:lvl3pPr>
            <a:lvl4pPr marL="1828800" marR="0" lvl="3" indent="-355600" algn="l" rtl="0">
              <a:spcBef>
                <a:spcPts val="400"/>
              </a:spcBef>
              <a:spcAft>
                <a:spcPts val="0"/>
              </a:spcAft>
              <a:buClr>
                <a:schemeClr val="lt1"/>
              </a:buClr>
              <a:buSzPts val="2000"/>
              <a:buFont typeface="DM Sans"/>
              <a:buChar char="–"/>
              <a:defRPr sz="2000" i="0" u="none" strike="noStrike" cap="none">
                <a:solidFill>
                  <a:schemeClr val="lt1"/>
                </a:solidFill>
                <a:latin typeface="DM Sans"/>
                <a:ea typeface="DM Sans"/>
                <a:cs typeface="DM Sans"/>
                <a:sym typeface="DM Sans"/>
              </a:defRPr>
            </a:lvl4pPr>
            <a:lvl5pPr marL="2286000" marR="0" lvl="4" indent="-355600" algn="l" rtl="0">
              <a:spcBef>
                <a:spcPts val="400"/>
              </a:spcBef>
              <a:spcAft>
                <a:spcPts val="0"/>
              </a:spcAft>
              <a:buClr>
                <a:schemeClr val="lt1"/>
              </a:buClr>
              <a:buSzPts val="2000"/>
              <a:buFont typeface="DM Sans"/>
              <a:buChar char="»"/>
              <a:defRPr sz="2000" i="0" u="none" strike="noStrike" cap="none">
                <a:solidFill>
                  <a:schemeClr val="lt1"/>
                </a:solidFill>
                <a:latin typeface="DM Sans"/>
                <a:ea typeface="DM Sans"/>
                <a:cs typeface="DM Sans"/>
                <a:sym typeface="DM Sans"/>
              </a:defRPr>
            </a:lvl5pPr>
            <a:lvl6pPr marL="2743200" marR="0" lvl="5" indent="-355600" algn="l" rtl="0">
              <a:spcBef>
                <a:spcPts val="400"/>
              </a:spcBef>
              <a:spcAft>
                <a:spcPts val="0"/>
              </a:spcAft>
              <a:buClr>
                <a:schemeClr val="lt1"/>
              </a:buClr>
              <a:buSzPts val="2000"/>
              <a:buFont typeface="DM Sans"/>
              <a:buChar char="•"/>
              <a:defRPr sz="2000" i="0" u="none" strike="noStrike" cap="none">
                <a:solidFill>
                  <a:schemeClr val="lt1"/>
                </a:solidFill>
                <a:latin typeface="DM Sans"/>
                <a:ea typeface="DM Sans"/>
                <a:cs typeface="DM Sans"/>
                <a:sym typeface="DM Sans"/>
              </a:defRPr>
            </a:lvl6pPr>
            <a:lvl7pPr marL="3200400" marR="0" lvl="6" indent="-355600" algn="l" rtl="0">
              <a:spcBef>
                <a:spcPts val="400"/>
              </a:spcBef>
              <a:spcAft>
                <a:spcPts val="0"/>
              </a:spcAft>
              <a:buClr>
                <a:schemeClr val="lt1"/>
              </a:buClr>
              <a:buSzPts val="2000"/>
              <a:buFont typeface="DM Sans"/>
              <a:buChar char="•"/>
              <a:defRPr sz="2000" i="0" u="none" strike="noStrike" cap="none">
                <a:solidFill>
                  <a:schemeClr val="lt1"/>
                </a:solidFill>
                <a:latin typeface="DM Sans"/>
                <a:ea typeface="DM Sans"/>
                <a:cs typeface="DM Sans"/>
                <a:sym typeface="DM Sans"/>
              </a:defRPr>
            </a:lvl7pPr>
            <a:lvl8pPr marL="3657600" marR="0" lvl="7" indent="-355600" algn="l" rtl="0">
              <a:spcBef>
                <a:spcPts val="400"/>
              </a:spcBef>
              <a:spcAft>
                <a:spcPts val="0"/>
              </a:spcAft>
              <a:buClr>
                <a:schemeClr val="lt1"/>
              </a:buClr>
              <a:buSzPts val="2000"/>
              <a:buFont typeface="DM Sans"/>
              <a:buChar char="•"/>
              <a:defRPr sz="2000" i="0" u="none" strike="noStrike" cap="none">
                <a:solidFill>
                  <a:schemeClr val="lt1"/>
                </a:solidFill>
                <a:latin typeface="DM Sans"/>
                <a:ea typeface="DM Sans"/>
                <a:cs typeface="DM Sans"/>
                <a:sym typeface="DM Sans"/>
              </a:defRPr>
            </a:lvl8pPr>
            <a:lvl9pPr marL="4114800" marR="0" lvl="8" indent="-355600" algn="l" rtl="0">
              <a:spcBef>
                <a:spcPts val="400"/>
              </a:spcBef>
              <a:spcAft>
                <a:spcPts val="0"/>
              </a:spcAft>
              <a:buClr>
                <a:schemeClr val="lt1"/>
              </a:buClr>
              <a:buSzPts val="2000"/>
              <a:buFont typeface="DM Sans"/>
              <a:buChar char="•"/>
              <a:defRPr sz="2000" i="0" u="none" strike="noStrike" cap="none">
                <a:solidFill>
                  <a:schemeClr val="lt1"/>
                </a:solidFill>
                <a:latin typeface="DM Sans"/>
                <a:ea typeface="DM Sans"/>
                <a:cs typeface="DM Sans"/>
                <a:sym typeface="DM Sans"/>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3" Type="http://schemas.openxmlformats.org/officeDocument/2006/relationships/image" Target="../media/image36.png"/><Relationship Id="rId18" Type="http://schemas.openxmlformats.org/officeDocument/2006/relationships/image" Target="../media/image41.png"/><Relationship Id="rId26" Type="http://schemas.openxmlformats.org/officeDocument/2006/relationships/image" Target="../media/image49.png"/><Relationship Id="rId39" Type="http://schemas.openxmlformats.org/officeDocument/2006/relationships/image" Target="../media/image62.png"/><Relationship Id="rId21" Type="http://schemas.openxmlformats.org/officeDocument/2006/relationships/image" Target="../media/image44.png"/><Relationship Id="rId34" Type="http://schemas.openxmlformats.org/officeDocument/2006/relationships/image" Target="../media/image57.png"/><Relationship Id="rId7" Type="http://schemas.openxmlformats.org/officeDocument/2006/relationships/image" Target="../media/image30.png"/><Relationship Id="rId2" Type="http://schemas.openxmlformats.org/officeDocument/2006/relationships/notesSlide" Target="../notesSlides/notesSlide19.xml"/><Relationship Id="rId16" Type="http://schemas.openxmlformats.org/officeDocument/2006/relationships/image" Target="../media/image39.png"/><Relationship Id="rId20" Type="http://schemas.openxmlformats.org/officeDocument/2006/relationships/image" Target="../media/image43.png"/><Relationship Id="rId29" Type="http://schemas.openxmlformats.org/officeDocument/2006/relationships/image" Target="../media/image52.png"/><Relationship Id="rId41" Type="http://schemas.openxmlformats.org/officeDocument/2006/relationships/image" Target="../media/image64.png"/><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4.png"/><Relationship Id="rId24" Type="http://schemas.openxmlformats.org/officeDocument/2006/relationships/image" Target="../media/image47.png"/><Relationship Id="rId32" Type="http://schemas.openxmlformats.org/officeDocument/2006/relationships/image" Target="../media/image55.png"/><Relationship Id="rId37" Type="http://schemas.openxmlformats.org/officeDocument/2006/relationships/image" Target="../media/image60.png"/><Relationship Id="rId40" Type="http://schemas.openxmlformats.org/officeDocument/2006/relationships/image" Target="../media/image63.png"/><Relationship Id="rId5" Type="http://schemas.openxmlformats.org/officeDocument/2006/relationships/image" Target="../media/image28.png"/><Relationship Id="rId15" Type="http://schemas.openxmlformats.org/officeDocument/2006/relationships/image" Target="../media/image38.png"/><Relationship Id="rId23" Type="http://schemas.openxmlformats.org/officeDocument/2006/relationships/image" Target="../media/image46.png"/><Relationship Id="rId28" Type="http://schemas.openxmlformats.org/officeDocument/2006/relationships/image" Target="../media/image51.png"/><Relationship Id="rId36" Type="http://schemas.openxmlformats.org/officeDocument/2006/relationships/image" Target="../media/image59.png"/><Relationship Id="rId10" Type="http://schemas.openxmlformats.org/officeDocument/2006/relationships/image" Target="../media/image33.png"/><Relationship Id="rId19" Type="http://schemas.openxmlformats.org/officeDocument/2006/relationships/image" Target="../media/image42.png"/><Relationship Id="rId31" Type="http://schemas.openxmlformats.org/officeDocument/2006/relationships/image" Target="../media/image54.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 Id="rId22" Type="http://schemas.openxmlformats.org/officeDocument/2006/relationships/image" Target="../media/image45.png"/><Relationship Id="rId27" Type="http://schemas.openxmlformats.org/officeDocument/2006/relationships/image" Target="../media/image50.png"/><Relationship Id="rId30" Type="http://schemas.openxmlformats.org/officeDocument/2006/relationships/image" Target="../media/image53.png"/><Relationship Id="rId35" Type="http://schemas.openxmlformats.org/officeDocument/2006/relationships/image" Target="../media/image58.png"/><Relationship Id="rId8" Type="http://schemas.openxmlformats.org/officeDocument/2006/relationships/image" Target="../media/image31.png"/><Relationship Id="rId3" Type="http://schemas.openxmlformats.org/officeDocument/2006/relationships/image" Target="../media/image26.png"/><Relationship Id="rId12" Type="http://schemas.openxmlformats.org/officeDocument/2006/relationships/image" Target="../media/image35.png"/><Relationship Id="rId17" Type="http://schemas.openxmlformats.org/officeDocument/2006/relationships/image" Target="../media/image40.png"/><Relationship Id="rId25" Type="http://schemas.openxmlformats.org/officeDocument/2006/relationships/image" Target="../media/image48.png"/><Relationship Id="rId33" Type="http://schemas.openxmlformats.org/officeDocument/2006/relationships/image" Target="../media/image56.png"/><Relationship Id="rId38"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Shape 32"/>
        <p:cNvGrpSpPr/>
        <p:nvPr/>
      </p:nvGrpSpPr>
      <p:grpSpPr>
        <a:xfrm>
          <a:off x="0" y="0"/>
          <a:ext cx="0" cy="0"/>
          <a:chOff x="0" y="0"/>
          <a:chExt cx="0" cy="0"/>
        </a:xfrm>
      </p:grpSpPr>
      <p:sp>
        <p:nvSpPr>
          <p:cNvPr id="33" name="Google Shape;33;p7"/>
          <p:cNvSpPr txBox="1"/>
          <p:nvPr/>
        </p:nvSpPr>
        <p:spPr>
          <a:xfrm>
            <a:off x="2281800" y="4066282"/>
            <a:ext cx="13724400" cy="2154436"/>
          </a:xfrm>
          <a:prstGeom prst="rect">
            <a:avLst/>
          </a:prstGeom>
          <a:noFill/>
          <a:ln>
            <a:noFill/>
          </a:ln>
        </p:spPr>
        <p:txBody>
          <a:bodyPr spcFirstLastPara="1" wrap="square" lIns="0" tIns="0" rIns="0" bIns="0" anchor="t" anchorCtr="0">
            <a:spAutoFit/>
          </a:bodyPr>
          <a:lstStyle/>
          <a:p>
            <a:pPr marL="0" marR="0" lvl="0" indent="0" algn="ctr" rtl="0">
              <a:lnSpc>
                <a:spcPct val="70000"/>
              </a:lnSpc>
              <a:spcBef>
                <a:spcPts val="0"/>
              </a:spcBef>
              <a:spcAft>
                <a:spcPts val="0"/>
              </a:spcAft>
              <a:buNone/>
            </a:pPr>
            <a:r>
              <a:rPr lang="en-US" sz="10000" b="0" i="0" u="none" strike="noStrike" cap="none" dirty="0" err="1">
                <a:solidFill>
                  <a:srgbClr val="FFFFFF"/>
                </a:solidFill>
                <a:latin typeface="DM Serif Display"/>
                <a:ea typeface="DM Serif Display"/>
                <a:cs typeface="DM Serif Display"/>
                <a:sym typeface="DM Serif Display"/>
              </a:rPr>
              <a:t>Analisi</a:t>
            </a:r>
            <a:r>
              <a:rPr lang="en-US" sz="10000" b="0" i="0" u="none" strike="noStrike" cap="none" dirty="0">
                <a:solidFill>
                  <a:srgbClr val="FFFFFF"/>
                </a:solidFill>
                <a:latin typeface="DM Serif Display"/>
                <a:ea typeface="DM Serif Display"/>
                <a:cs typeface="DM Serif Display"/>
                <a:sym typeface="DM Serif Display"/>
              </a:rPr>
              <a:t> </a:t>
            </a:r>
            <a:r>
              <a:rPr lang="en-US" sz="10000" b="0" i="0" u="none" strike="noStrike" cap="none" dirty="0" err="1">
                <a:solidFill>
                  <a:srgbClr val="FFFFFF"/>
                </a:solidFill>
                <a:latin typeface="DM Serif Display"/>
                <a:ea typeface="DM Serif Display"/>
                <a:cs typeface="DM Serif Display"/>
                <a:sym typeface="DM Serif Display"/>
              </a:rPr>
              <a:t>comparativa</a:t>
            </a:r>
            <a:r>
              <a:rPr lang="en-US" sz="10000" b="0" i="0" u="none" strike="noStrike" cap="none" dirty="0">
                <a:solidFill>
                  <a:srgbClr val="FFFFFF"/>
                </a:solidFill>
                <a:latin typeface="DM Serif Display"/>
                <a:ea typeface="DM Serif Display"/>
                <a:cs typeface="DM Serif Display"/>
                <a:sym typeface="DM Serif Display"/>
              </a:rPr>
              <a:t> di </a:t>
            </a:r>
            <a:r>
              <a:rPr lang="en-US" sz="10000" b="0" i="0" u="none" strike="noStrike" cap="none" dirty="0" err="1">
                <a:solidFill>
                  <a:srgbClr val="FFFFFF"/>
                </a:solidFill>
                <a:latin typeface="DM Serif Display"/>
                <a:ea typeface="DM Serif Display"/>
                <a:cs typeface="DM Serif Display"/>
                <a:sym typeface="DM Serif Display"/>
              </a:rPr>
              <a:t>soluzioni</a:t>
            </a:r>
            <a:r>
              <a:rPr lang="en-US" sz="10000" b="0" i="0" u="none" strike="noStrike" cap="none" dirty="0">
                <a:solidFill>
                  <a:srgbClr val="FFFFFF"/>
                </a:solidFill>
                <a:latin typeface="DM Serif Display"/>
                <a:ea typeface="DM Serif Display"/>
                <a:cs typeface="DM Serif Display"/>
                <a:sym typeface="DM Serif Display"/>
              </a:rPr>
              <a:t> </a:t>
            </a:r>
            <a:r>
              <a:rPr lang="en-US" sz="10000" b="1" i="0" u="none" strike="noStrike" cap="none" dirty="0">
                <a:solidFill>
                  <a:srgbClr val="FFFFFF"/>
                </a:solidFill>
                <a:latin typeface="DM Serif Display"/>
                <a:ea typeface="DM Serif Display"/>
                <a:cs typeface="DM Serif Display"/>
                <a:sym typeface="DM Serif Display"/>
              </a:rPr>
              <a:t>Serverless</a:t>
            </a:r>
            <a:endParaRPr sz="10000" b="1" dirty="0"/>
          </a:p>
        </p:txBody>
      </p:sp>
      <p:sp>
        <p:nvSpPr>
          <p:cNvPr id="2" name="Google Shape;33;p7">
            <a:extLst>
              <a:ext uri="{FF2B5EF4-FFF2-40B4-BE49-F238E27FC236}">
                <a16:creationId xmlns:a16="http://schemas.microsoft.com/office/drawing/2014/main" id="{4C9CC24A-9DB5-ED1D-60E5-CD6EBE938E6D}"/>
              </a:ext>
            </a:extLst>
          </p:cNvPr>
          <p:cNvSpPr txBox="1"/>
          <p:nvPr/>
        </p:nvSpPr>
        <p:spPr>
          <a:xfrm>
            <a:off x="2281800" y="9040062"/>
            <a:ext cx="13724400" cy="538609"/>
          </a:xfrm>
          <a:prstGeom prst="rect">
            <a:avLst/>
          </a:prstGeom>
          <a:noFill/>
          <a:ln>
            <a:noFill/>
          </a:ln>
        </p:spPr>
        <p:txBody>
          <a:bodyPr spcFirstLastPara="1" wrap="square" lIns="0" tIns="0" rIns="0" bIns="0" anchor="t" anchorCtr="0">
            <a:spAutoFit/>
          </a:bodyPr>
          <a:lstStyle/>
          <a:p>
            <a:pPr marL="0" marR="0" lvl="0" indent="0" algn="ctr" rtl="0">
              <a:lnSpc>
                <a:spcPct val="70000"/>
              </a:lnSpc>
              <a:spcBef>
                <a:spcPts val="0"/>
              </a:spcBef>
              <a:spcAft>
                <a:spcPts val="0"/>
              </a:spcAft>
              <a:buNone/>
            </a:pPr>
            <a:r>
              <a:rPr lang="en-US" sz="5000" b="0" i="0" u="none" strike="noStrike" cap="none" dirty="0">
                <a:solidFill>
                  <a:srgbClr val="FFFFFF"/>
                </a:solidFill>
                <a:latin typeface="DM Serif Display"/>
                <a:ea typeface="DM Serif Display"/>
                <a:cs typeface="DM Serif Display"/>
                <a:sym typeface="DM Serif Display"/>
              </a:rPr>
              <a:t>Davide De Rosa</a:t>
            </a:r>
          </a:p>
        </p:txBody>
      </p:sp>
      <p:sp>
        <p:nvSpPr>
          <p:cNvPr id="3" name="Google Shape;33;p7">
            <a:extLst>
              <a:ext uri="{FF2B5EF4-FFF2-40B4-BE49-F238E27FC236}">
                <a16:creationId xmlns:a16="http://schemas.microsoft.com/office/drawing/2014/main" id="{01090928-6A38-B6D5-8F19-431E0E33551C}"/>
              </a:ext>
            </a:extLst>
          </p:cNvPr>
          <p:cNvSpPr txBox="1"/>
          <p:nvPr/>
        </p:nvSpPr>
        <p:spPr>
          <a:xfrm>
            <a:off x="2281800" y="708329"/>
            <a:ext cx="13724400" cy="807913"/>
          </a:xfrm>
          <a:prstGeom prst="rect">
            <a:avLst/>
          </a:prstGeom>
          <a:noFill/>
          <a:ln>
            <a:noFill/>
          </a:ln>
        </p:spPr>
        <p:txBody>
          <a:bodyPr spcFirstLastPara="1" wrap="square" lIns="0" tIns="0" rIns="0" bIns="0" anchor="t" anchorCtr="0">
            <a:spAutoFit/>
          </a:bodyPr>
          <a:lstStyle/>
          <a:p>
            <a:pPr marL="0" marR="0" lvl="0" indent="0" algn="ctr" rtl="0">
              <a:lnSpc>
                <a:spcPct val="70000"/>
              </a:lnSpc>
              <a:spcBef>
                <a:spcPts val="0"/>
              </a:spcBef>
              <a:spcAft>
                <a:spcPts val="0"/>
              </a:spcAft>
              <a:buNone/>
            </a:pPr>
            <a:r>
              <a:rPr lang="en-US" sz="7500" b="0" i="0" u="none" strike="noStrike" cap="none" dirty="0" err="1">
                <a:solidFill>
                  <a:srgbClr val="FFFFFF"/>
                </a:solidFill>
                <a:latin typeface="DM Serif Display"/>
                <a:ea typeface="DM Serif Display"/>
                <a:cs typeface="DM Serif Display"/>
                <a:sym typeface="DM Serif Display"/>
              </a:rPr>
              <a:t>Università</a:t>
            </a:r>
            <a:r>
              <a:rPr lang="en-US" sz="7500" b="0" i="0" u="none" strike="noStrike" cap="none" dirty="0">
                <a:solidFill>
                  <a:srgbClr val="FFFFFF"/>
                </a:solidFill>
                <a:latin typeface="DM Serif Display"/>
                <a:ea typeface="DM Serif Display"/>
                <a:cs typeface="DM Serif Display"/>
                <a:sym typeface="DM Serif Display"/>
              </a:rPr>
              <a:t> di Bologna</a:t>
            </a:r>
            <a:endParaRPr sz="75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56;p10">
            <a:extLst>
              <a:ext uri="{FF2B5EF4-FFF2-40B4-BE49-F238E27FC236}">
                <a16:creationId xmlns:a16="http://schemas.microsoft.com/office/drawing/2014/main" id="{0E534E2B-B9B0-016A-73CF-EE8D0D011C0F}"/>
              </a:ext>
            </a:extLst>
          </p:cNvPr>
          <p:cNvSpPr txBox="1"/>
          <p:nvPr/>
        </p:nvSpPr>
        <p:spPr>
          <a:xfrm>
            <a:off x="1028700" y="434774"/>
            <a:ext cx="5728091" cy="307777"/>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500" b="0" i="0" u="none" strike="noStrike" cap="none" dirty="0" err="1">
                <a:solidFill>
                  <a:srgbClr val="FFFFFF"/>
                </a:solidFill>
                <a:latin typeface="DM Serif Display"/>
                <a:ea typeface="DM Serif Display"/>
                <a:cs typeface="DM Serif Display"/>
                <a:sym typeface="DM Serif Display"/>
              </a:rPr>
              <a:t>Architetture</a:t>
            </a:r>
            <a:r>
              <a:rPr lang="en-US" sz="2500" b="0" i="0" u="none" strike="noStrike" cap="none" dirty="0">
                <a:solidFill>
                  <a:srgbClr val="FFFFFF"/>
                </a:solidFill>
                <a:latin typeface="DM Serif Display"/>
                <a:ea typeface="DM Serif Display"/>
                <a:cs typeface="DM Serif Display"/>
                <a:sym typeface="DM Serif Display"/>
              </a:rPr>
              <a:t> API</a:t>
            </a:r>
            <a:endParaRPr sz="2500" dirty="0"/>
          </a:p>
        </p:txBody>
      </p:sp>
    </p:spTree>
    <p:extLst>
      <p:ext uri="{BB962C8B-B14F-4D97-AF65-F5344CB8AC3E}">
        <p14:creationId xmlns:p14="http://schemas.microsoft.com/office/powerpoint/2010/main" val="4088150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56;p10">
            <a:extLst>
              <a:ext uri="{FF2B5EF4-FFF2-40B4-BE49-F238E27FC236}">
                <a16:creationId xmlns:a16="http://schemas.microsoft.com/office/drawing/2014/main" id="{0E534E2B-B9B0-016A-73CF-EE8D0D011C0F}"/>
              </a:ext>
            </a:extLst>
          </p:cNvPr>
          <p:cNvSpPr txBox="1"/>
          <p:nvPr/>
        </p:nvSpPr>
        <p:spPr>
          <a:xfrm>
            <a:off x="1028700" y="434774"/>
            <a:ext cx="5728091" cy="307777"/>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500" b="0" i="0" u="none" strike="noStrike" cap="none" dirty="0" err="1">
                <a:solidFill>
                  <a:srgbClr val="FFFFFF"/>
                </a:solidFill>
                <a:latin typeface="DM Serif Display"/>
                <a:ea typeface="DM Serif Display"/>
                <a:cs typeface="DM Serif Display"/>
                <a:sym typeface="DM Serif Display"/>
              </a:rPr>
              <a:t>Funzione</a:t>
            </a:r>
            <a:r>
              <a:rPr lang="en-US" sz="2500" b="0" i="0" u="none" strike="noStrike" cap="none" dirty="0">
                <a:solidFill>
                  <a:srgbClr val="FFFFFF"/>
                </a:solidFill>
                <a:latin typeface="DM Serif Display"/>
                <a:ea typeface="DM Serif Display"/>
                <a:cs typeface="DM Serif Display"/>
                <a:sym typeface="DM Serif Display"/>
              </a:rPr>
              <a:t> unica</a:t>
            </a:r>
            <a:endParaRPr sz="2500" dirty="0"/>
          </a:p>
        </p:txBody>
      </p:sp>
    </p:spTree>
    <p:extLst>
      <p:ext uri="{BB962C8B-B14F-4D97-AF65-F5344CB8AC3E}">
        <p14:creationId xmlns:p14="http://schemas.microsoft.com/office/powerpoint/2010/main" val="1767271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56;p10">
            <a:extLst>
              <a:ext uri="{FF2B5EF4-FFF2-40B4-BE49-F238E27FC236}">
                <a16:creationId xmlns:a16="http://schemas.microsoft.com/office/drawing/2014/main" id="{0E534E2B-B9B0-016A-73CF-EE8D0D011C0F}"/>
              </a:ext>
            </a:extLst>
          </p:cNvPr>
          <p:cNvSpPr txBox="1"/>
          <p:nvPr/>
        </p:nvSpPr>
        <p:spPr>
          <a:xfrm>
            <a:off x="1028700" y="434774"/>
            <a:ext cx="5728091" cy="307777"/>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500" b="0" i="0" u="none" strike="noStrike" cap="none" dirty="0" err="1">
                <a:solidFill>
                  <a:srgbClr val="FFFFFF"/>
                </a:solidFill>
                <a:latin typeface="DM Serif Display"/>
                <a:ea typeface="DM Serif Display"/>
                <a:cs typeface="DM Serif Display"/>
                <a:sym typeface="DM Serif Display"/>
              </a:rPr>
              <a:t>Funzione</a:t>
            </a:r>
            <a:r>
              <a:rPr lang="en-US" sz="2500" b="0" i="0" u="none" strike="noStrike" cap="none" dirty="0">
                <a:solidFill>
                  <a:srgbClr val="FFFFFF"/>
                </a:solidFill>
                <a:latin typeface="DM Serif Display"/>
                <a:ea typeface="DM Serif Display"/>
                <a:cs typeface="DM Serif Display"/>
                <a:sym typeface="DM Serif Display"/>
              </a:rPr>
              <a:t> per </a:t>
            </a:r>
            <a:r>
              <a:rPr lang="en-US" sz="2500" b="0" i="0" u="none" strike="noStrike" cap="none" dirty="0" err="1">
                <a:solidFill>
                  <a:srgbClr val="FFFFFF"/>
                </a:solidFill>
                <a:latin typeface="DM Serif Display"/>
                <a:ea typeface="DM Serif Display"/>
                <a:cs typeface="DM Serif Display"/>
                <a:sym typeface="DM Serif Display"/>
              </a:rPr>
              <a:t>ogni</a:t>
            </a:r>
            <a:r>
              <a:rPr lang="en-US" sz="2500" b="0" i="0" u="none" strike="noStrike" cap="none" dirty="0">
                <a:solidFill>
                  <a:srgbClr val="FFFFFF"/>
                </a:solidFill>
                <a:latin typeface="DM Serif Display"/>
                <a:ea typeface="DM Serif Display"/>
                <a:cs typeface="DM Serif Display"/>
                <a:sym typeface="DM Serif Display"/>
              </a:rPr>
              <a:t> </a:t>
            </a:r>
            <a:r>
              <a:rPr lang="en-US" sz="2500" b="0" i="0" u="none" strike="noStrike" cap="none" dirty="0" err="1">
                <a:solidFill>
                  <a:srgbClr val="FFFFFF"/>
                </a:solidFill>
                <a:latin typeface="DM Serif Display"/>
                <a:ea typeface="DM Serif Display"/>
                <a:cs typeface="DM Serif Display"/>
                <a:sym typeface="DM Serif Display"/>
              </a:rPr>
              <a:t>chiamata</a:t>
            </a:r>
            <a:endParaRPr sz="2500" dirty="0"/>
          </a:p>
        </p:txBody>
      </p:sp>
    </p:spTree>
    <p:extLst>
      <p:ext uri="{BB962C8B-B14F-4D97-AF65-F5344CB8AC3E}">
        <p14:creationId xmlns:p14="http://schemas.microsoft.com/office/powerpoint/2010/main" val="4256587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56;p10">
            <a:extLst>
              <a:ext uri="{FF2B5EF4-FFF2-40B4-BE49-F238E27FC236}">
                <a16:creationId xmlns:a16="http://schemas.microsoft.com/office/drawing/2014/main" id="{0E534E2B-B9B0-016A-73CF-EE8D0D011C0F}"/>
              </a:ext>
            </a:extLst>
          </p:cNvPr>
          <p:cNvSpPr txBox="1"/>
          <p:nvPr/>
        </p:nvSpPr>
        <p:spPr>
          <a:xfrm>
            <a:off x="1028700" y="434774"/>
            <a:ext cx="5728091" cy="307777"/>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500" b="0" i="0" u="none" strike="noStrike" cap="none" dirty="0">
                <a:solidFill>
                  <a:srgbClr val="FFFFFF"/>
                </a:solidFill>
                <a:latin typeface="DM Serif Display"/>
                <a:ea typeface="DM Serif Display"/>
                <a:cs typeface="DM Serif Display"/>
                <a:sym typeface="DM Serif Display"/>
              </a:rPr>
              <a:t>Caso Studio</a:t>
            </a:r>
            <a:endParaRPr sz="2500" dirty="0"/>
          </a:p>
        </p:txBody>
      </p:sp>
    </p:spTree>
    <p:extLst>
      <p:ext uri="{BB962C8B-B14F-4D97-AF65-F5344CB8AC3E}">
        <p14:creationId xmlns:p14="http://schemas.microsoft.com/office/powerpoint/2010/main" val="3125167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Shape 40"/>
        <p:cNvGrpSpPr/>
        <p:nvPr/>
      </p:nvGrpSpPr>
      <p:grpSpPr>
        <a:xfrm>
          <a:off x="0" y="0"/>
          <a:ext cx="0" cy="0"/>
          <a:chOff x="0" y="0"/>
          <a:chExt cx="0" cy="0"/>
        </a:xfrm>
      </p:grpSpPr>
      <p:sp>
        <p:nvSpPr>
          <p:cNvPr id="41" name="Google Shape;41;p8"/>
          <p:cNvSpPr txBox="1"/>
          <p:nvPr/>
        </p:nvSpPr>
        <p:spPr>
          <a:xfrm>
            <a:off x="1028700" y="4416618"/>
            <a:ext cx="15173400" cy="2241000"/>
          </a:xfrm>
          <a:prstGeom prst="rect">
            <a:avLst/>
          </a:prstGeom>
          <a:noFill/>
          <a:ln>
            <a:noFill/>
          </a:ln>
        </p:spPr>
        <p:txBody>
          <a:bodyPr spcFirstLastPara="1" wrap="square" lIns="0" tIns="0" rIns="0" bIns="0" anchor="t" anchorCtr="0">
            <a:spAutoFit/>
          </a:bodyPr>
          <a:lstStyle/>
          <a:p>
            <a:pPr marL="0" marR="0" lvl="0" indent="0" algn="l" rtl="0">
              <a:lnSpc>
                <a:spcPct val="70000"/>
              </a:lnSpc>
              <a:spcBef>
                <a:spcPts val="0"/>
              </a:spcBef>
              <a:spcAft>
                <a:spcPts val="0"/>
              </a:spcAft>
              <a:buNone/>
            </a:pPr>
            <a:r>
              <a:rPr lang="en-US" sz="10400" b="0" i="0" u="none" strike="noStrike" cap="none" dirty="0">
                <a:solidFill>
                  <a:srgbClr val="FFFFFF"/>
                </a:solidFill>
                <a:latin typeface="DM Serif Display"/>
                <a:ea typeface="DM Serif Display"/>
                <a:cs typeface="DM Serif Display"/>
                <a:sym typeface="DM Serif Display"/>
              </a:rPr>
              <a:t>Write a short introduction here.</a:t>
            </a:r>
            <a:endParaRPr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Shape 47"/>
        <p:cNvGrpSpPr/>
        <p:nvPr/>
      </p:nvGrpSpPr>
      <p:grpSpPr>
        <a:xfrm>
          <a:off x="0" y="0"/>
          <a:ext cx="0" cy="0"/>
          <a:chOff x="0" y="0"/>
          <a:chExt cx="0" cy="0"/>
        </a:xfrm>
      </p:grpSpPr>
      <p:sp>
        <p:nvSpPr>
          <p:cNvPr id="48" name="Google Shape;48;p9"/>
          <p:cNvSpPr txBox="1"/>
          <p:nvPr/>
        </p:nvSpPr>
        <p:spPr>
          <a:xfrm>
            <a:off x="3424075" y="4601525"/>
            <a:ext cx="11439900" cy="1551600"/>
          </a:xfrm>
          <a:prstGeom prst="rect">
            <a:avLst/>
          </a:prstGeom>
          <a:noFill/>
          <a:ln>
            <a:noFill/>
          </a:ln>
        </p:spPr>
        <p:txBody>
          <a:bodyPr spcFirstLastPara="1" wrap="square" lIns="0" tIns="0" rIns="0" bIns="0" anchor="t" anchorCtr="0">
            <a:spAutoFit/>
          </a:bodyPr>
          <a:lstStyle/>
          <a:p>
            <a:pPr marL="0" marR="0" lvl="0" indent="0" algn="ctr" rtl="0">
              <a:lnSpc>
                <a:spcPct val="70000"/>
              </a:lnSpc>
              <a:spcBef>
                <a:spcPts val="0"/>
              </a:spcBef>
              <a:spcAft>
                <a:spcPts val="0"/>
              </a:spcAft>
              <a:buNone/>
            </a:pPr>
            <a:r>
              <a:rPr lang="en-US" sz="14400" b="0" i="0" u="none" strike="noStrike" cap="none">
                <a:solidFill>
                  <a:srgbClr val="FFFFFF"/>
                </a:solidFill>
                <a:latin typeface="DM Serif Display"/>
                <a:ea typeface="DM Serif Display"/>
                <a:cs typeface="DM Serif Display"/>
                <a:sym typeface="DM Serif Display"/>
              </a:rPr>
              <a:t>Introduction</a:t>
            </a:r>
            <a:endParaRPr/>
          </a:p>
        </p:txBody>
      </p:sp>
      <p:sp>
        <p:nvSpPr>
          <p:cNvPr id="49" name="Google Shape;49;p9"/>
          <p:cNvSpPr txBox="1"/>
          <p:nvPr/>
        </p:nvSpPr>
        <p:spPr>
          <a:xfrm>
            <a:off x="1028700" y="434774"/>
            <a:ext cx="5728091" cy="230505"/>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100" b="0" i="0" u="none" strike="noStrike" cap="none">
                <a:solidFill>
                  <a:srgbClr val="FFFFFF"/>
                </a:solidFill>
                <a:latin typeface="DM Serif Display"/>
                <a:ea typeface="DM Serif Display"/>
                <a:cs typeface="DM Serif Display"/>
                <a:sym typeface="DM Serif Display"/>
              </a:rPr>
              <a:t>SlidesCarnival</a:t>
            </a:r>
            <a:endParaRPr/>
          </a:p>
        </p:txBody>
      </p:sp>
      <p:sp>
        <p:nvSpPr>
          <p:cNvPr id="50" name="Google Shape;50;p9"/>
          <p:cNvSpPr txBox="1"/>
          <p:nvPr/>
        </p:nvSpPr>
        <p:spPr>
          <a:xfrm>
            <a:off x="11531209" y="434774"/>
            <a:ext cx="5728091" cy="230505"/>
          </a:xfrm>
          <a:prstGeom prst="rect">
            <a:avLst/>
          </a:prstGeom>
          <a:noFill/>
          <a:ln>
            <a:noFill/>
          </a:ln>
        </p:spPr>
        <p:txBody>
          <a:bodyPr spcFirstLastPara="1" wrap="square" lIns="0" tIns="0" rIns="0" bIns="0" anchor="t" anchorCtr="0">
            <a:spAutoFit/>
          </a:bodyPr>
          <a:lstStyle/>
          <a:p>
            <a:pPr marL="0" marR="0" lvl="0" indent="0" algn="r" rtl="0">
              <a:lnSpc>
                <a:spcPct val="80000"/>
              </a:lnSpc>
              <a:spcBef>
                <a:spcPts val="0"/>
              </a:spcBef>
              <a:spcAft>
                <a:spcPts val="0"/>
              </a:spcAft>
              <a:buNone/>
            </a:pPr>
            <a:r>
              <a:rPr lang="en-US" sz="2100" b="0" i="0" u="none" strike="noStrike" cap="none">
                <a:solidFill>
                  <a:srgbClr val="FFFFFF"/>
                </a:solidFill>
                <a:latin typeface="DM Serif Display"/>
                <a:ea typeface="DM Serif Display"/>
                <a:cs typeface="DM Serif Display"/>
                <a:sym typeface="DM Serif Display"/>
              </a:rPr>
              <a:t>August 19, 2024</a:t>
            </a:r>
            <a:endParaRP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Shape 54"/>
        <p:cNvGrpSpPr/>
        <p:nvPr/>
      </p:nvGrpSpPr>
      <p:grpSpPr>
        <a:xfrm>
          <a:off x="0" y="0"/>
          <a:ext cx="0" cy="0"/>
          <a:chOff x="0" y="0"/>
          <a:chExt cx="0" cy="0"/>
        </a:xfrm>
      </p:grpSpPr>
      <p:sp>
        <p:nvSpPr>
          <p:cNvPr id="55" name="Google Shape;55;p10"/>
          <p:cNvSpPr txBox="1"/>
          <p:nvPr/>
        </p:nvSpPr>
        <p:spPr>
          <a:xfrm>
            <a:off x="0" y="2142540"/>
            <a:ext cx="12632400" cy="7203600"/>
          </a:xfrm>
          <a:prstGeom prst="rect">
            <a:avLst/>
          </a:prstGeom>
          <a:noFill/>
          <a:ln>
            <a:noFill/>
          </a:ln>
        </p:spPr>
        <p:txBody>
          <a:bodyPr spcFirstLastPara="1" wrap="square" lIns="0" tIns="0" rIns="0" bIns="0" anchor="t" anchorCtr="0">
            <a:spAutoFit/>
          </a:bodyPr>
          <a:lstStyle/>
          <a:p>
            <a:pPr marL="2245365" marR="0" lvl="1" indent="-1122683" algn="l" rtl="0">
              <a:lnSpc>
                <a:spcPct val="90000"/>
              </a:lnSpc>
              <a:spcBef>
                <a:spcPts val="0"/>
              </a:spcBef>
              <a:spcAft>
                <a:spcPts val="0"/>
              </a:spcAft>
              <a:buClr>
                <a:srgbClr val="FFFFFF"/>
              </a:buClr>
              <a:buSzPts val="10400"/>
              <a:buFont typeface="DM Serif Display"/>
              <a:buAutoNum type="arabicPeriod"/>
            </a:pPr>
            <a:r>
              <a:rPr lang="en-US" sz="10400" b="0" i="0" u="none" strike="noStrike" cap="none">
                <a:solidFill>
                  <a:srgbClr val="FFFFFF"/>
                </a:solidFill>
                <a:latin typeface="DM Serif Display"/>
                <a:ea typeface="DM Serif Display"/>
                <a:cs typeface="DM Serif Display"/>
                <a:sym typeface="DM Serif Display"/>
              </a:rPr>
              <a:t>Introduction</a:t>
            </a:r>
            <a:endParaRPr/>
          </a:p>
          <a:p>
            <a:pPr marL="2245365" marR="0" lvl="1" indent="-1122683" algn="l" rtl="0">
              <a:lnSpc>
                <a:spcPct val="90000"/>
              </a:lnSpc>
              <a:spcBef>
                <a:spcPts val="0"/>
              </a:spcBef>
              <a:spcAft>
                <a:spcPts val="0"/>
              </a:spcAft>
              <a:buClr>
                <a:srgbClr val="FFFFFF"/>
              </a:buClr>
              <a:buSzPts val="10400"/>
              <a:buFont typeface="DM Serif Display"/>
              <a:buAutoNum type="arabicPeriod"/>
            </a:pPr>
            <a:r>
              <a:rPr lang="en-US" sz="10400" b="0" i="0" u="none" strike="noStrike" cap="none">
                <a:solidFill>
                  <a:srgbClr val="FFFFFF"/>
                </a:solidFill>
                <a:latin typeface="DM Serif Display"/>
                <a:ea typeface="DM Serif Display"/>
                <a:cs typeface="DM Serif Display"/>
                <a:sym typeface="DM Serif Display"/>
              </a:rPr>
              <a:t>About Us</a:t>
            </a:r>
            <a:endParaRPr/>
          </a:p>
          <a:p>
            <a:pPr marL="2245365" marR="0" lvl="1" indent="-1122683" algn="l" rtl="0">
              <a:lnSpc>
                <a:spcPct val="90000"/>
              </a:lnSpc>
              <a:spcBef>
                <a:spcPts val="0"/>
              </a:spcBef>
              <a:spcAft>
                <a:spcPts val="0"/>
              </a:spcAft>
              <a:buClr>
                <a:srgbClr val="FFFFFF"/>
              </a:buClr>
              <a:buSzPts val="10400"/>
              <a:buFont typeface="DM Serif Display"/>
              <a:buAutoNum type="arabicPeriod"/>
            </a:pPr>
            <a:r>
              <a:rPr lang="en-US" sz="10400" b="0" i="0" u="none" strike="noStrike" cap="none">
                <a:solidFill>
                  <a:srgbClr val="FFFFFF"/>
                </a:solidFill>
                <a:latin typeface="DM Serif Display"/>
                <a:ea typeface="DM Serif Display"/>
                <a:cs typeface="DM Serif Display"/>
                <a:sym typeface="DM Serif Display"/>
              </a:rPr>
              <a:t>Our Projects</a:t>
            </a:r>
            <a:endParaRPr/>
          </a:p>
          <a:p>
            <a:pPr marL="2245365" marR="0" lvl="1" indent="-1122683" algn="l" rtl="0">
              <a:lnSpc>
                <a:spcPct val="90000"/>
              </a:lnSpc>
              <a:spcBef>
                <a:spcPts val="0"/>
              </a:spcBef>
              <a:spcAft>
                <a:spcPts val="0"/>
              </a:spcAft>
              <a:buClr>
                <a:srgbClr val="FFFFFF"/>
              </a:buClr>
              <a:buSzPts val="10400"/>
              <a:buFont typeface="DM Serif Display"/>
              <a:buAutoNum type="arabicPeriod"/>
            </a:pPr>
            <a:r>
              <a:rPr lang="en-US" sz="10400" b="0" i="0" u="none" strike="noStrike" cap="none">
                <a:solidFill>
                  <a:srgbClr val="FFFFFF"/>
                </a:solidFill>
                <a:latin typeface="DM Serif Display"/>
                <a:ea typeface="DM Serif Display"/>
                <a:cs typeface="DM Serif Display"/>
                <a:sym typeface="DM Serif Display"/>
              </a:rPr>
              <a:t>Chapter Title</a:t>
            </a:r>
            <a:endParaRPr/>
          </a:p>
          <a:p>
            <a:pPr marL="2245365" marR="0" lvl="1" indent="-1122683" algn="l" rtl="0">
              <a:lnSpc>
                <a:spcPct val="90000"/>
              </a:lnSpc>
              <a:spcBef>
                <a:spcPts val="0"/>
              </a:spcBef>
              <a:spcAft>
                <a:spcPts val="0"/>
              </a:spcAft>
              <a:buClr>
                <a:srgbClr val="FFFFFF"/>
              </a:buClr>
              <a:buSzPts val="10400"/>
              <a:buFont typeface="DM Serif Display"/>
              <a:buAutoNum type="arabicPeriod"/>
            </a:pPr>
            <a:r>
              <a:rPr lang="en-US" sz="10400" b="0" i="0" u="none" strike="noStrike" cap="none">
                <a:solidFill>
                  <a:srgbClr val="FFFFFF"/>
                </a:solidFill>
                <a:latin typeface="DM Serif Display"/>
                <a:ea typeface="DM Serif Display"/>
                <a:cs typeface="DM Serif Display"/>
                <a:sym typeface="DM Serif Display"/>
              </a:rPr>
              <a:t>Chapter Title</a:t>
            </a:r>
            <a:endParaRPr/>
          </a:p>
        </p:txBody>
      </p:sp>
      <p:sp>
        <p:nvSpPr>
          <p:cNvPr id="56" name="Google Shape;56;p10"/>
          <p:cNvSpPr txBox="1"/>
          <p:nvPr/>
        </p:nvSpPr>
        <p:spPr>
          <a:xfrm>
            <a:off x="1028700" y="434774"/>
            <a:ext cx="5728091" cy="230505"/>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100" b="0" i="0" u="none" strike="noStrike" cap="none">
                <a:solidFill>
                  <a:srgbClr val="FFFFFF"/>
                </a:solidFill>
                <a:latin typeface="DM Serif Display"/>
                <a:ea typeface="DM Serif Display"/>
                <a:cs typeface="DM Serif Display"/>
                <a:sym typeface="DM Serif Display"/>
              </a:rPr>
              <a:t>SlidesCarnival</a:t>
            </a:r>
            <a:endParaRPr/>
          </a:p>
        </p:txBody>
      </p:sp>
      <p:sp>
        <p:nvSpPr>
          <p:cNvPr id="57" name="Google Shape;57;p10"/>
          <p:cNvSpPr txBox="1"/>
          <p:nvPr/>
        </p:nvSpPr>
        <p:spPr>
          <a:xfrm>
            <a:off x="11531209" y="434774"/>
            <a:ext cx="5728091" cy="230505"/>
          </a:xfrm>
          <a:prstGeom prst="rect">
            <a:avLst/>
          </a:prstGeom>
          <a:noFill/>
          <a:ln>
            <a:noFill/>
          </a:ln>
        </p:spPr>
        <p:txBody>
          <a:bodyPr spcFirstLastPara="1" wrap="square" lIns="0" tIns="0" rIns="0" bIns="0" anchor="t" anchorCtr="0">
            <a:spAutoFit/>
          </a:bodyPr>
          <a:lstStyle/>
          <a:p>
            <a:pPr marL="0" marR="0" lvl="0" indent="0" algn="r" rtl="0">
              <a:lnSpc>
                <a:spcPct val="80000"/>
              </a:lnSpc>
              <a:spcBef>
                <a:spcPts val="0"/>
              </a:spcBef>
              <a:spcAft>
                <a:spcPts val="0"/>
              </a:spcAft>
              <a:buNone/>
            </a:pPr>
            <a:r>
              <a:rPr lang="en-US" sz="2100" b="0" i="0" u="none" strike="noStrike" cap="none">
                <a:solidFill>
                  <a:srgbClr val="FFFFFF"/>
                </a:solidFill>
                <a:latin typeface="DM Serif Display"/>
                <a:ea typeface="DM Serif Display"/>
                <a:cs typeface="DM Serif Display"/>
                <a:sym typeface="DM Serif Display"/>
              </a:rPr>
              <a:t>August 19, 2024</a:t>
            </a:r>
            <a:endParaRP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Shape 61"/>
        <p:cNvGrpSpPr/>
        <p:nvPr/>
      </p:nvGrpSpPr>
      <p:grpSpPr>
        <a:xfrm>
          <a:off x="0" y="0"/>
          <a:ext cx="0" cy="0"/>
          <a:chOff x="0" y="0"/>
          <a:chExt cx="0" cy="0"/>
        </a:xfrm>
      </p:grpSpPr>
      <p:pic>
        <p:nvPicPr>
          <p:cNvPr id="62" name="Google Shape;62;p11"/>
          <p:cNvPicPr preferRelativeResize="0"/>
          <p:nvPr/>
        </p:nvPicPr>
        <p:blipFill>
          <a:blip r:embed="rId3">
            <a:alphaModFix/>
          </a:blip>
          <a:stretch>
            <a:fillRect/>
          </a:stretch>
        </p:blipFill>
        <p:spPr>
          <a:xfrm>
            <a:off x="22" y="0"/>
            <a:ext cx="6756799" cy="10287684"/>
          </a:xfrm>
          <a:prstGeom prst="rect">
            <a:avLst/>
          </a:prstGeom>
          <a:noFill/>
          <a:ln>
            <a:noFill/>
          </a:ln>
        </p:spPr>
      </p:pic>
      <p:sp>
        <p:nvSpPr>
          <p:cNvPr id="63" name="Google Shape;63;p11"/>
          <p:cNvSpPr txBox="1"/>
          <p:nvPr/>
        </p:nvSpPr>
        <p:spPr>
          <a:xfrm>
            <a:off x="7984069" y="3255645"/>
            <a:ext cx="9275100" cy="1551600"/>
          </a:xfrm>
          <a:prstGeom prst="rect">
            <a:avLst/>
          </a:prstGeom>
          <a:noFill/>
          <a:ln>
            <a:noFill/>
          </a:ln>
        </p:spPr>
        <p:txBody>
          <a:bodyPr spcFirstLastPara="1" wrap="square" lIns="0" tIns="0" rIns="0" bIns="0" anchor="t" anchorCtr="0">
            <a:spAutoFit/>
          </a:bodyPr>
          <a:lstStyle/>
          <a:p>
            <a:pPr marL="0" marR="0" lvl="0" indent="0" algn="l" rtl="0">
              <a:lnSpc>
                <a:spcPct val="70000"/>
              </a:lnSpc>
              <a:spcBef>
                <a:spcPts val="0"/>
              </a:spcBef>
              <a:spcAft>
                <a:spcPts val="0"/>
              </a:spcAft>
              <a:buNone/>
            </a:pPr>
            <a:r>
              <a:rPr lang="en-US" sz="7200" b="0" i="0" u="none" strike="noStrike" cap="none">
                <a:solidFill>
                  <a:srgbClr val="FFFFFF"/>
                </a:solidFill>
                <a:latin typeface="DM Serif Display"/>
                <a:ea typeface="DM Serif Display"/>
                <a:cs typeface="DM Serif Display"/>
                <a:sym typeface="DM Serif Display"/>
              </a:rPr>
              <a:t>Welcome to Presentation</a:t>
            </a:r>
            <a:endParaRPr/>
          </a:p>
        </p:txBody>
      </p:sp>
      <p:sp>
        <p:nvSpPr>
          <p:cNvPr id="64" name="Google Shape;64;p11"/>
          <p:cNvSpPr txBox="1"/>
          <p:nvPr/>
        </p:nvSpPr>
        <p:spPr>
          <a:xfrm>
            <a:off x="7984069" y="4783455"/>
            <a:ext cx="9275100" cy="2586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100" b="0" i="0" u="none" strike="noStrike" cap="none">
                <a:solidFill>
                  <a:srgbClr val="FFFFFF"/>
                </a:solidFill>
                <a:latin typeface="DM Sans"/>
                <a:ea typeface="DM Sans"/>
                <a:cs typeface="DM Sans"/>
                <a:sym typeface="DM Sans"/>
              </a:rPr>
              <a:t>I'm Rain, and I'll be sharing with you my beautiful ideas. Follow me at @reallygreatsite to learn more. 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a:t>
            </a:r>
            <a:endParaRPr/>
          </a:p>
        </p:txBody>
      </p:sp>
      <p:sp>
        <p:nvSpPr>
          <p:cNvPr id="65" name="Google Shape;65;p11"/>
          <p:cNvSpPr txBox="1"/>
          <p:nvPr/>
        </p:nvSpPr>
        <p:spPr>
          <a:xfrm>
            <a:off x="1028700" y="434774"/>
            <a:ext cx="5728091" cy="230505"/>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100" b="0" i="0" u="none" strike="noStrike" cap="none">
                <a:solidFill>
                  <a:srgbClr val="FFFFFF"/>
                </a:solidFill>
                <a:latin typeface="DM Serif Display"/>
                <a:ea typeface="DM Serif Display"/>
                <a:cs typeface="DM Serif Display"/>
                <a:sym typeface="DM Serif Display"/>
              </a:rPr>
              <a:t>SlidesCarnival</a:t>
            </a:r>
            <a:endParaRPr/>
          </a:p>
        </p:txBody>
      </p:sp>
      <p:sp>
        <p:nvSpPr>
          <p:cNvPr id="66" name="Google Shape;66;p11"/>
          <p:cNvSpPr txBox="1"/>
          <p:nvPr/>
        </p:nvSpPr>
        <p:spPr>
          <a:xfrm>
            <a:off x="11531209" y="434774"/>
            <a:ext cx="5728091" cy="230505"/>
          </a:xfrm>
          <a:prstGeom prst="rect">
            <a:avLst/>
          </a:prstGeom>
          <a:noFill/>
          <a:ln>
            <a:noFill/>
          </a:ln>
        </p:spPr>
        <p:txBody>
          <a:bodyPr spcFirstLastPara="1" wrap="square" lIns="0" tIns="0" rIns="0" bIns="0" anchor="t" anchorCtr="0">
            <a:spAutoFit/>
          </a:bodyPr>
          <a:lstStyle/>
          <a:p>
            <a:pPr marL="0" marR="0" lvl="0" indent="0" algn="r" rtl="0">
              <a:lnSpc>
                <a:spcPct val="80000"/>
              </a:lnSpc>
              <a:spcBef>
                <a:spcPts val="0"/>
              </a:spcBef>
              <a:spcAft>
                <a:spcPts val="0"/>
              </a:spcAft>
              <a:buNone/>
            </a:pPr>
            <a:r>
              <a:rPr lang="en-US" sz="2100" b="0" i="0" u="none" strike="noStrike" cap="none">
                <a:solidFill>
                  <a:srgbClr val="FFFFFF"/>
                </a:solidFill>
                <a:latin typeface="DM Serif Display"/>
                <a:ea typeface="DM Serif Display"/>
                <a:cs typeface="DM Serif Display"/>
                <a:sym typeface="DM Serif Display"/>
              </a:rPr>
              <a:t>August 19, 2024</a:t>
            </a:r>
            <a:endParaRP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Shape 70"/>
        <p:cNvGrpSpPr/>
        <p:nvPr/>
      </p:nvGrpSpPr>
      <p:grpSpPr>
        <a:xfrm>
          <a:off x="0" y="0"/>
          <a:ext cx="0" cy="0"/>
          <a:chOff x="0" y="0"/>
          <a:chExt cx="0" cy="0"/>
        </a:xfrm>
      </p:grpSpPr>
      <p:sp>
        <p:nvSpPr>
          <p:cNvPr id="71" name="Google Shape;71;p12"/>
          <p:cNvSpPr txBox="1"/>
          <p:nvPr/>
        </p:nvSpPr>
        <p:spPr>
          <a:xfrm>
            <a:off x="1028700" y="1438584"/>
            <a:ext cx="16230600" cy="1551600"/>
          </a:xfrm>
          <a:prstGeom prst="rect">
            <a:avLst/>
          </a:prstGeom>
          <a:noFill/>
          <a:ln>
            <a:noFill/>
          </a:ln>
        </p:spPr>
        <p:txBody>
          <a:bodyPr spcFirstLastPara="1" wrap="square" lIns="0" tIns="0" rIns="0" bIns="0" anchor="t" anchorCtr="0">
            <a:spAutoFit/>
          </a:bodyPr>
          <a:lstStyle/>
          <a:p>
            <a:pPr marL="0" marR="0" lvl="0" indent="0" algn="l" rtl="0">
              <a:lnSpc>
                <a:spcPct val="70000"/>
              </a:lnSpc>
              <a:spcBef>
                <a:spcPts val="0"/>
              </a:spcBef>
              <a:spcAft>
                <a:spcPts val="0"/>
              </a:spcAft>
              <a:buNone/>
            </a:pPr>
            <a:r>
              <a:rPr lang="en-US" sz="7200" b="0" i="0" u="none" strike="noStrike" cap="none">
                <a:solidFill>
                  <a:srgbClr val="FFFFFF"/>
                </a:solidFill>
                <a:latin typeface="DM Serif Display"/>
                <a:ea typeface="DM Serif Display"/>
                <a:cs typeface="DM Serif Display"/>
                <a:sym typeface="DM Serif Display"/>
              </a:rPr>
              <a:t>Our company was created with the vision to be the best in the industry.</a:t>
            </a:r>
            <a:endParaRPr/>
          </a:p>
        </p:txBody>
      </p:sp>
      <p:sp>
        <p:nvSpPr>
          <p:cNvPr id="72" name="Google Shape;72;p12"/>
          <p:cNvSpPr txBox="1"/>
          <p:nvPr/>
        </p:nvSpPr>
        <p:spPr>
          <a:xfrm>
            <a:off x="1028700" y="5424377"/>
            <a:ext cx="4826400" cy="387900"/>
          </a:xfrm>
          <a:prstGeom prst="rect">
            <a:avLst/>
          </a:prstGeom>
          <a:noFill/>
          <a:ln>
            <a:noFill/>
          </a:ln>
        </p:spPr>
        <p:txBody>
          <a:bodyPr spcFirstLastPara="1" wrap="square" lIns="0" tIns="0" rIns="0" bIns="0" anchor="t" anchorCtr="0">
            <a:spAutoFit/>
          </a:bodyPr>
          <a:lstStyle/>
          <a:p>
            <a:pPr marL="0" marR="0" lvl="0" indent="0" algn="l" rtl="0">
              <a:lnSpc>
                <a:spcPct val="70000"/>
              </a:lnSpc>
              <a:spcBef>
                <a:spcPts val="0"/>
              </a:spcBef>
              <a:spcAft>
                <a:spcPts val="0"/>
              </a:spcAft>
              <a:buNone/>
            </a:pPr>
            <a:r>
              <a:rPr lang="en-US" sz="3600" b="0" i="0" u="none" strike="noStrike" cap="none">
                <a:solidFill>
                  <a:srgbClr val="FFFFFF"/>
                </a:solidFill>
                <a:latin typeface="DM Serif Display"/>
                <a:ea typeface="DM Serif Display"/>
                <a:cs typeface="DM Serif Display"/>
                <a:sym typeface="DM Serif Display"/>
              </a:rPr>
              <a:t>Who we are?</a:t>
            </a:r>
            <a:endParaRPr/>
          </a:p>
        </p:txBody>
      </p:sp>
      <p:sp>
        <p:nvSpPr>
          <p:cNvPr id="73" name="Google Shape;73;p12"/>
          <p:cNvSpPr txBox="1"/>
          <p:nvPr/>
        </p:nvSpPr>
        <p:spPr>
          <a:xfrm>
            <a:off x="1028700" y="6219164"/>
            <a:ext cx="4826400" cy="1939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100" b="0" i="0" u="none" strike="noStrike" cap="none">
                <a:solidFill>
                  <a:srgbClr val="FFFFFF"/>
                </a:solidFill>
                <a:latin typeface="DM Sans"/>
                <a:ea typeface="DM Sans"/>
                <a:cs typeface="DM Sans"/>
                <a:sym typeface="DM Sans"/>
              </a:rPr>
              <a:t>Elaborate on your topic here. Lorem ipsum dolor sit amet, consectetur adipiscing elit, sed do eiusmod tempor incididunt ut labore et dolore magna aliqua. A diam maecenas sed enim ut sem viverra aliquet eget.</a:t>
            </a:r>
            <a:endParaRPr/>
          </a:p>
        </p:txBody>
      </p:sp>
      <p:sp>
        <p:nvSpPr>
          <p:cNvPr id="74" name="Google Shape;74;p12"/>
          <p:cNvSpPr txBox="1"/>
          <p:nvPr/>
        </p:nvSpPr>
        <p:spPr>
          <a:xfrm>
            <a:off x="1028700" y="434774"/>
            <a:ext cx="5728091" cy="230505"/>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100" b="0" i="0" u="none" strike="noStrike" cap="none">
                <a:solidFill>
                  <a:srgbClr val="FFFFFF"/>
                </a:solidFill>
                <a:latin typeface="DM Serif Display"/>
                <a:ea typeface="DM Serif Display"/>
                <a:cs typeface="DM Serif Display"/>
                <a:sym typeface="DM Serif Display"/>
              </a:rPr>
              <a:t>SlidesCarnival</a:t>
            </a:r>
            <a:endParaRPr/>
          </a:p>
        </p:txBody>
      </p:sp>
      <p:sp>
        <p:nvSpPr>
          <p:cNvPr id="75" name="Google Shape;75;p12"/>
          <p:cNvSpPr txBox="1"/>
          <p:nvPr/>
        </p:nvSpPr>
        <p:spPr>
          <a:xfrm>
            <a:off x="11531209" y="434774"/>
            <a:ext cx="5728091" cy="230505"/>
          </a:xfrm>
          <a:prstGeom prst="rect">
            <a:avLst/>
          </a:prstGeom>
          <a:noFill/>
          <a:ln>
            <a:noFill/>
          </a:ln>
        </p:spPr>
        <p:txBody>
          <a:bodyPr spcFirstLastPara="1" wrap="square" lIns="0" tIns="0" rIns="0" bIns="0" anchor="t" anchorCtr="0">
            <a:spAutoFit/>
          </a:bodyPr>
          <a:lstStyle/>
          <a:p>
            <a:pPr marL="0" marR="0" lvl="0" indent="0" algn="r" rtl="0">
              <a:lnSpc>
                <a:spcPct val="80000"/>
              </a:lnSpc>
              <a:spcBef>
                <a:spcPts val="0"/>
              </a:spcBef>
              <a:spcAft>
                <a:spcPts val="0"/>
              </a:spcAft>
              <a:buNone/>
            </a:pPr>
            <a:r>
              <a:rPr lang="en-US" sz="2100" b="0" i="0" u="none" strike="noStrike" cap="none">
                <a:solidFill>
                  <a:srgbClr val="FFFFFF"/>
                </a:solidFill>
                <a:latin typeface="DM Serif Display"/>
                <a:ea typeface="DM Serif Display"/>
                <a:cs typeface="DM Serif Display"/>
                <a:sym typeface="DM Serif Display"/>
              </a:rPr>
              <a:t>August 19, 2024</a:t>
            </a:r>
            <a:endParaRPr/>
          </a:p>
        </p:txBody>
      </p:sp>
      <p:sp>
        <p:nvSpPr>
          <p:cNvPr id="76" name="Google Shape;76;p12"/>
          <p:cNvSpPr txBox="1"/>
          <p:nvPr/>
        </p:nvSpPr>
        <p:spPr>
          <a:xfrm>
            <a:off x="6730799" y="5424377"/>
            <a:ext cx="4826400" cy="387900"/>
          </a:xfrm>
          <a:prstGeom prst="rect">
            <a:avLst/>
          </a:prstGeom>
          <a:noFill/>
          <a:ln>
            <a:noFill/>
          </a:ln>
        </p:spPr>
        <p:txBody>
          <a:bodyPr spcFirstLastPara="1" wrap="square" lIns="0" tIns="0" rIns="0" bIns="0" anchor="t" anchorCtr="0">
            <a:spAutoFit/>
          </a:bodyPr>
          <a:lstStyle/>
          <a:p>
            <a:pPr marL="0" marR="0" lvl="0" indent="0" algn="l" rtl="0">
              <a:lnSpc>
                <a:spcPct val="70000"/>
              </a:lnSpc>
              <a:spcBef>
                <a:spcPts val="0"/>
              </a:spcBef>
              <a:spcAft>
                <a:spcPts val="0"/>
              </a:spcAft>
              <a:buNone/>
            </a:pPr>
            <a:r>
              <a:rPr lang="en-US" sz="3600" b="0" i="0" u="none" strike="noStrike" cap="none">
                <a:solidFill>
                  <a:srgbClr val="FFFFFF"/>
                </a:solidFill>
                <a:latin typeface="DM Serif Display"/>
                <a:ea typeface="DM Serif Display"/>
                <a:cs typeface="DM Serif Display"/>
                <a:sym typeface="DM Serif Display"/>
              </a:rPr>
              <a:t>Who we are?</a:t>
            </a:r>
            <a:endParaRPr/>
          </a:p>
        </p:txBody>
      </p:sp>
      <p:sp>
        <p:nvSpPr>
          <p:cNvPr id="77" name="Google Shape;77;p12"/>
          <p:cNvSpPr txBox="1"/>
          <p:nvPr/>
        </p:nvSpPr>
        <p:spPr>
          <a:xfrm>
            <a:off x="6730799" y="6218963"/>
            <a:ext cx="4826400" cy="1939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100" b="0" i="0" u="none" strike="noStrike" cap="none">
                <a:solidFill>
                  <a:srgbClr val="FFFFFF"/>
                </a:solidFill>
                <a:latin typeface="DM Sans"/>
                <a:ea typeface="DM Sans"/>
                <a:cs typeface="DM Sans"/>
                <a:sym typeface="DM Sans"/>
              </a:rPr>
              <a:t>Elaborate on your topic here. Lorem ipsum dolor sit amet, consectetur adipiscing elit, sed do eiusmod tempor incididunt ut labore et dolore magna aliqua. A diam maecenas sed enim ut sem viverra aliquet eget.</a:t>
            </a:r>
            <a:endParaRPr/>
          </a:p>
        </p:txBody>
      </p:sp>
      <p:sp>
        <p:nvSpPr>
          <p:cNvPr id="78" name="Google Shape;78;p12"/>
          <p:cNvSpPr txBox="1"/>
          <p:nvPr/>
        </p:nvSpPr>
        <p:spPr>
          <a:xfrm>
            <a:off x="12433501" y="5424175"/>
            <a:ext cx="4826400" cy="387900"/>
          </a:xfrm>
          <a:prstGeom prst="rect">
            <a:avLst/>
          </a:prstGeom>
          <a:noFill/>
          <a:ln>
            <a:noFill/>
          </a:ln>
        </p:spPr>
        <p:txBody>
          <a:bodyPr spcFirstLastPara="1" wrap="square" lIns="0" tIns="0" rIns="0" bIns="0" anchor="t" anchorCtr="0">
            <a:spAutoFit/>
          </a:bodyPr>
          <a:lstStyle/>
          <a:p>
            <a:pPr marL="0" marR="0" lvl="0" indent="0" algn="l" rtl="0">
              <a:lnSpc>
                <a:spcPct val="70000"/>
              </a:lnSpc>
              <a:spcBef>
                <a:spcPts val="0"/>
              </a:spcBef>
              <a:spcAft>
                <a:spcPts val="0"/>
              </a:spcAft>
              <a:buNone/>
            </a:pPr>
            <a:r>
              <a:rPr lang="en-US" sz="3600" b="0" i="0" u="none" strike="noStrike" cap="none">
                <a:solidFill>
                  <a:srgbClr val="FFFFFF"/>
                </a:solidFill>
                <a:latin typeface="DM Serif Display"/>
                <a:ea typeface="DM Serif Display"/>
                <a:cs typeface="DM Serif Display"/>
                <a:sym typeface="DM Serif Display"/>
              </a:rPr>
              <a:t>Who we are?</a:t>
            </a:r>
            <a:endParaRPr/>
          </a:p>
        </p:txBody>
      </p:sp>
      <p:sp>
        <p:nvSpPr>
          <p:cNvPr id="79" name="Google Shape;79;p12"/>
          <p:cNvSpPr txBox="1"/>
          <p:nvPr/>
        </p:nvSpPr>
        <p:spPr>
          <a:xfrm>
            <a:off x="12433501" y="6218762"/>
            <a:ext cx="4826400" cy="1939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100" b="0" i="0" u="none" strike="noStrike" cap="none">
                <a:solidFill>
                  <a:srgbClr val="FFFFFF"/>
                </a:solidFill>
                <a:latin typeface="DM Sans"/>
                <a:ea typeface="DM Sans"/>
                <a:cs typeface="DM Sans"/>
                <a:sym typeface="DM Sans"/>
              </a:rPr>
              <a:t>Elaborate on your topic here. Lorem ipsum dolor sit amet, consectetur adipiscing elit, sed do eiusmod tempor incididunt ut labore et dolore magna aliqua. A diam maecenas sed enim ut sem viverra aliquet eget.</a:t>
            </a:r>
            <a:endParaRP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Shape 83"/>
        <p:cNvGrpSpPr/>
        <p:nvPr/>
      </p:nvGrpSpPr>
      <p:grpSpPr>
        <a:xfrm>
          <a:off x="0" y="0"/>
          <a:ext cx="0" cy="0"/>
          <a:chOff x="0" y="0"/>
          <a:chExt cx="0" cy="0"/>
        </a:xfrm>
      </p:grpSpPr>
      <p:sp>
        <p:nvSpPr>
          <p:cNvPr id="84" name="Google Shape;84;p13"/>
          <p:cNvSpPr txBox="1"/>
          <p:nvPr/>
        </p:nvSpPr>
        <p:spPr>
          <a:xfrm>
            <a:off x="1631191" y="4601528"/>
            <a:ext cx="15025500" cy="1551600"/>
          </a:xfrm>
          <a:prstGeom prst="rect">
            <a:avLst/>
          </a:prstGeom>
          <a:noFill/>
          <a:ln>
            <a:noFill/>
          </a:ln>
        </p:spPr>
        <p:txBody>
          <a:bodyPr spcFirstLastPara="1" wrap="square" lIns="0" tIns="0" rIns="0" bIns="0" anchor="t" anchorCtr="0">
            <a:spAutoFit/>
          </a:bodyPr>
          <a:lstStyle/>
          <a:p>
            <a:pPr marL="0" marR="0" lvl="0" indent="0" algn="ctr" rtl="0">
              <a:lnSpc>
                <a:spcPct val="70000"/>
              </a:lnSpc>
              <a:spcBef>
                <a:spcPts val="0"/>
              </a:spcBef>
              <a:spcAft>
                <a:spcPts val="0"/>
              </a:spcAft>
              <a:buNone/>
            </a:pPr>
            <a:r>
              <a:rPr lang="en-US" sz="14400" b="0" i="0" u="none" strike="noStrike" cap="none">
                <a:solidFill>
                  <a:srgbClr val="FFFFFF"/>
                </a:solidFill>
                <a:latin typeface="DM Serif Display"/>
                <a:ea typeface="DM Serif Display"/>
                <a:cs typeface="DM Serif Display"/>
                <a:sym typeface="DM Serif Display"/>
              </a:rPr>
              <a:t>About Us</a:t>
            </a:r>
            <a:endParaRPr/>
          </a:p>
        </p:txBody>
      </p:sp>
      <p:sp>
        <p:nvSpPr>
          <p:cNvPr id="85" name="Google Shape;85;p13"/>
          <p:cNvSpPr txBox="1"/>
          <p:nvPr/>
        </p:nvSpPr>
        <p:spPr>
          <a:xfrm>
            <a:off x="1028700" y="434774"/>
            <a:ext cx="5728091" cy="230505"/>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100" b="0" i="0" u="none" strike="noStrike" cap="none">
                <a:solidFill>
                  <a:srgbClr val="FFFFFF"/>
                </a:solidFill>
                <a:latin typeface="DM Serif Display"/>
                <a:ea typeface="DM Serif Display"/>
                <a:cs typeface="DM Serif Display"/>
                <a:sym typeface="DM Serif Display"/>
              </a:rPr>
              <a:t>SlidesCarnival</a:t>
            </a:r>
            <a:endParaRPr/>
          </a:p>
        </p:txBody>
      </p:sp>
      <p:sp>
        <p:nvSpPr>
          <p:cNvPr id="86" name="Google Shape;86;p13"/>
          <p:cNvSpPr txBox="1"/>
          <p:nvPr/>
        </p:nvSpPr>
        <p:spPr>
          <a:xfrm>
            <a:off x="11531209" y="434774"/>
            <a:ext cx="5728091" cy="230505"/>
          </a:xfrm>
          <a:prstGeom prst="rect">
            <a:avLst/>
          </a:prstGeom>
          <a:noFill/>
          <a:ln>
            <a:noFill/>
          </a:ln>
        </p:spPr>
        <p:txBody>
          <a:bodyPr spcFirstLastPara="1" wrap="square" lIns="0" tIns="0" rIns="0" bIns="0" anchor="t" anchorCtr="0">
            <a:spAutoFit/>
          </a:bodyPr>
          <a:lstStyle/>
          <a:p>
            <a:pPr marL="0" marR="0" lvl="0" indent="0" algn="r" rtl="0">
              <a:lnSpc>
                <a:spcPct val="80000"/>
              </a:lnSpc>
              <a:spcBef>
                <a:spcPts val="0"/>
              </a:spcBef>
              <a:spcAft>
                <a:spcPts val="0"/>
              </a:spcAft>
              <a:buNone/>
            </a:pPr>
            <a:r>
              <a:rPr lang="en-US" sz="2100" b="0" i="0" u="none" strike="noStrike" cap="none">
                <a:solidFill>
                  <a:srgbClr val="FFFFFF"/>
                </a:solidFill>
                <a:latin typeface="DM Serif Display"/>
                <a:ea typeface="DM Serif Display"/>
                <a:cs typeface="DM Serif Display"/>
                <a:sym typeface="DM Serif Display"/>
              </a:rPr>
              <a:t>August 19, 2024</a:t>
            </a:r>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E56BB43C-20D5-C8EF-4C7F-262868883585}"/>
              </a:ext>
            </a:extLst>
          </p:cNvPr>
          <p:cNvPicPr>
            <a:picLocks noChangeAspect="1"/>
          </p:cNvPicPr>
          <p:nvPr/>
        </p:nvPicPr>
        <p:blipFill>
          <a:blip r:embed="rId2"/>
          <a:stretch>
            <a:fillRect/>
          </a:stretch>
        </p:blipFill>
        <p:spPr>
          <a:xfrm>
            <a:off x="4829976" y="1334881"/>
            <a:ext cx="8628048" cy="4820653"/>
          </a:xfrm>
          <a:prstGeom prst="rect">
            <a:avLst/>
          </a:prstGeom>
        </p:spPr>
      </p:pic>
      <p:pic>
        <p:nvPicPr>
          <p:cNvPr id="6" name="Immagine 5">
            <a:extLst>
              <a:ext uri="{FF2B5EF4-FFF2-40B4-BE49-F238E27FC236}">
                <a16:creationId xmlns:a16="http://schemas.microsoft.com/office/drawing/2014/main" id="{377D10E6-9229-259A-F9CB-B0EC129E9403}"/>
              </a:ext>
            </a:extLst>
          </p:cNvPr>
          <p:cNvPicPr>
            <a:picLocks noChangeAspect="1"/>
          </p:cNvPicPr>
          <p:nvPr/>
        </p:nvPicPr>
        <p:blipFill>
          <a:blip r:embed="rId3"/>
          <a:stretch>
            <a:fillRect/>
          </a:stretch>
        </p:blipFill>
        <p:spPr>
          <a:xfrm>
            <a:off x="3485650" y="7037506"/>
            <a:ext cx="4430444" cy="2492125"/>
          </a:xfrm>
          <a:prstGeom prst="rect">
            <a:avLst/>
          </a:prstGeom>
        </p:spPr>
      </p:pic>
      <p:pic>
        <p:nvPicPr>
          <p:cNvPr id="7" name="Immagine 6">
            <a:extLst>
              <a:ext uri="{FF2B5EF4-FFF2-40B4-BE49-F238E27FC236}">
                <a16:creationId xmlns:a16="http://schemas.microsoft.com/office/drawing/2014/main" id="{BD8EF082-005A-6A30-A040-B9F7BD6825D6}"/>
              </a:ext>
            </a:extLst>
          </p:cNvPr>
          <p:cNvPicPr>
            <a:picLocks noChangeAspect="1"/>
          </p:cNvPicPr>
          <p:nvPr/>
        </p:nvPicPr>
        <p:blipFill>
          <a:blip r:embed="rId4"/>
          <a:stretch>
            <a:fillRect/>
          </a:stretch>
        </p:blipFill>
        <p:spPr>
          <a:xfrm>
            <a:off x="10371908" y="6689176"/>
            <a:ext cx="5342805" cy="3000875"/>
          </a:xfrm>
          <a:prstGeom prst="rect">
            <a:avLst/>
          </a:prstGeom>
        </p:spPr>
      </p:pic>
      <p:sp>
        <p:nvSpPr>
          <p:cNvPr id="8" name="Google Shape;56;p10">
            <a:extLst>
              <a:ext uri="{FF2B5EF4-FFF2-40B4-BE49-F238E27FC236}">
                <a16:creationId xmlns:a16="http://schemas.microsoft.com/office/drawing/2014/main" id="{0E534E2B-B9B0-016A-73CF-EE8D0D011C0F}"/>
              </a:ext>
            </a:extLst>
          </p:cNvPr>
          <p:cNvSpPr txBox="1"/>
          <p:nvPr/>
        </p:nvSpPr>
        <p:spPr>
          <a:xfrm>
            <a:off x="1028700" y="434774"/>
            <a:ext cx="5728091" cy="307777"/>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500" b="0" i="0" u="none" strike="noStrike" cap="none" dirty="0">
                <a:solidFill>
                  <a:srgbClr val="FFFFFF"/>
                </a:solidFill>
                <a:latin typeface="DM Serif Display"/>
                <a:ea typeface="DM Serif Display"/>
                <a:cs typeface="DM Serif Display"/>
                <a:sym typeface="DM Serif Display"/>
              </a:rPr>
              <a:t>Serverless Computing</a:t>
            </a:r>
            <a:endParaRPr sz="2500" dirty="0"/>
          </a:p>
        </p:txBody>
      </p:sp>
    </p:spTree>
    <p:extLst>
      <p:ext uri="{BB962C8B-B14F-4D97-AF65-F5344CB8AC3E}">
        <p14:creationId xmlns:p14="http://schemas.microsoft.com/office/powerpoint/2010/main" val="9972923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Shape 90"/>
        <p:cNvGrpSpPr/>
        <p:nvPr/>
      </p:nvGrpSpPr>
      <p:grpSpPr>
        <a:xfrm>
          <a:off x="0" y="0"/>
          <a:ext cx="0" cy="0"/>
          <a:chOff x="0" y="0"/>
          <a:chExt cx="0" cy="0"/>
        </a:xfrm>
      </p:grpSpPr>
      <p:pic>
        <p:nvPicPr>
          <p:cNvPr id="91" name="Google Shape;91;p14"/>
          <p:cNvPicPr preferRelativeResize="0"/>
          <p:nvPr/>
        </p:nvPicPr>
        <p:blipFill>
          <a:blip r:embed="rId3">
            <a:alphaModFix/>
          </a:blip>
          <a:stretch>
            <a:fillRect/>
          </a:stretch>
        </p:blipFill>
        <p:spPr>
          <a:xfrm>
            <a:off x="11531219" y="0"/>
            <a:ext cx="6756799" cy="10287636"/>
          </a:xfrm>
          <a:prstGeom prst="rect">
            <a:avLst/>
          </a:prstGeom>
          <a:noFill/>
          <a:ln>
            <a:noFill/>
          </a:ln>
        </p:spPr>
      </p:pic>
      <p:sp>
        <p:nvSpPr>
          <p:cNvPr id="92" name="Google Shape;92;p14"/>
          <p:cNvSpPr txBox="1"/>
          <p:nvPr/>
        </p:nvSpPr>
        <p:spPr>
          <a:xfrm>
            <a:off x="1028700" y="3577136"/>
            <a:ext cx="10009800" cy="775800"/>
          </a:xfrm>
          <a:prstGeom prst="rect">
            <a:avLst/>
          </a:prstGeom>
          <a:noFill/>
          <a:ln>
            <a:noFill/>
          </a:ln>
        </p:spPr>
        <p:txBody>
          <a:bodyPr spcFirstLastPara="1" wrap="square" lIns="0" tIns="0" rIns="0" bIns="0" anchor="t" anchorCtr="0">
            <a:spAutoFit/>
          </a:bodyPr>
          <a:lstStyle/>
          <a:p>
            <a:pPr marL="0" marR="0" lvl="0" indent="0" algn="l" rtl="0">
              <a:lnSpc>
                <a:spcPct val="70000"/>
              </a:lnSpc>
              <a:spcBef>
                <a:spcPts val="0"/>
              </a:spcBef>
              <a:spcAft>
                <a:spcPts val="0"/>
              </a:spcAft>
              <a:buNone/>
            </a:pPr>
            <a:r>
              <a:rPr lang="en-US" sz="7200" b="0" i="0" u="none" strike="noStrike" cap="none">
                <a:solidFill>
                  <a:srgbClr val="FFFFFF"/>
                </a:solidFill>
                <a:latin typeface="DM Serif Display"/>
                <a:ea typeface="DM Serif Display"/>
                <a:cs typeface="DM Serif Display"/>
                <a:sym typeface="DM Serif Display"/>
              </a:rPr>
              <a:t>Our History</a:t>
            </a:r>
            <a:endParaRPr/>
          </a:p>
        </p:txBody>
      </p:sp>
      <p:sp>
        <p:nvSpPr>
          <p:cNvPr id="93" name="Google Shape;93;p14"/>
          <p:cNvSpPr txBox="1"/>
          <p:nvPr/>
        </p:nvSpPr>
        <p:spPr>
          <a:xfrm>
            <a:off x="1028700" y="4381046"/>
            <a:ext cx="8868900" cy="3232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100" b="0" i="0" u="none" strike="noStrike" cap="none">
                <a:solidFill>
                  <a:srgbClr val="FFFFFF"/>
                </a:solidFill>
                <a:latin typeface="DM Sans"/>
                <a:ea typeface="DM Sans"/>
                <a:cs typeface="DM Sans"/>
                <a:sym typeface="DM Sans"/>
              </a:rPr>
              <a:t>Presentations are communication tools that can be used as demonstrations, lectures, speeches, reports, and more. It is mostly presented before an audience. It serves a variety of purposes, making presentations powerful tools for convincing and teaching.Lorem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a:t>
            </a:r>
            <a:endParaRPr/>
          </a:p>
        </p:txBody>
      </p:sp>
      <p:sp>
        <p:nvSpPr>
          <p:cNvPr id="94" name="Google Shape;94;p14"/>
          <p:cNvSpPr txBox="1"/>
          <p:nvPr/>
        </p:nvSpPr>
        <p:spPr>
          <a:xfrm>
            <a:off x="1028700" y="434774"/>
            <a:ext cx="5728091" cy="230505"/>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100" b="0" i="0" u="none" strike="noStrike" cap="none">
                <a:solidFill>
                  <a:srgbClr val="FFFFFF"/>
                </a:solidFill>
                <a:latin typeface="DM Serif Display"/>
                <a:ea typeface="DM Serif Display"/>
                <a:cs typeface="DM Serif Display"/>
                <a:sym typeface="DM Serif Display"/>
              </a:rPr>
              <a:t>SlidesCarnival</a:t>
            </a:r>
            <a:endParaRPr/>
          </a:p>
        </p:txBody>
      </p:sp>
      <p:sp>
        <p:nvSpPr>
          <p:cNvPr id="95" name="Google Shape;95;p14"/>
          <p:cNvSpPr txBox="1"/>
          <p:nvPr/>
        </p:nvSpPr>
        <p:spPr>
          <a:xfrm>
            <a:off x="11531209" y="434774"/>
            <a:ext cx="5728091" cy="230505"/>
          </a:xfrm>
          <a:prstGeom prst="rect">
            <a:avLst/>
          </a:prstGeom>
          <a:noFill/>
          <a:ln>
            <a:noFill/>
          </a:ln>
        </p:spPr>
        <p:txBody>
          <a:bodyPr spcFirstLastPara="1" wrap="square" lIns="0" tIns="0" rIns="0" bIns="0" anchor="t" anchorCtr="0">
            <a:spAutoFit/>
          </a:bodyPr>
          <a:lstStyle/>
          <a:p>
            <a:pPr marL="0" marR="0" lvl="0" indent="0" algn="r" rtl="0">
              <a:lnSpc>
                <a:spcPct val="80000"/>
              </a:lnSpc>
              <a:spcBef>
                <a:spcPts val="0"/>
              </a:spcBef>
              <a:spcAft>
                <a:spcPts val="0"/>
              </a:spcAft>
              <a:buNone/>
            </a:pPr>
            <a:r>
              <a:rPr lang="en-US" sz="2100" b="0" i="0" u="none" strike="noStrike" cap="none">
                <a:solidFill>
                  <a:srgbClr val="FFFFFF"/>
                </a:solidFill>
                <a:latin typeface="DM Serif Display"/>
                <a:ea typeface="DM Serif Display"/>
                <a:cs typeface="DM Serif Display"/>
                <a:sym typeface="DM Serif Display"/>
              </a:rPr>
              <a:t>August 19, 2024</a:t>
            </a:r>
            <a:endParaRP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Shape 99"/>
        <p:cNvGrpSpPr/>
        <p:nvPr/>
      </p:nvGrpSpPr>
      <p:grpSpPr>
        <a:xfrm>
          <a:off x="0" y="0"/>
          <a:ext cx="0" cy="0"/>
          <a:chOff x="0" y="0"/>
          <a:chExt cx="0" cy="0"/>
        </a:xfrm>
      </p:grpSpPr>
      <p:pic>
        <p:nvPicPr>
          <p:cNvPr id="100" name="Google Shape;100;p15"/>
          <p:cNvPicPr preferRelativeResize="0"/>
          <p:nvPr/>
        </p:nvPicPr>
        <p:blipFill>
          <a:blip r:embed="rId3">
            <a:alphaModFix/>
          </a:blip>
          <a:stretch>
            <a:fillRect/>
          </a:stretch>
        </p:blipFill>
        <p:spPr>
          <a:xfrm>
            <a:off x="0" y="2485259"/>
            <a:ext cx="18288000" cy="4536281"/>
          </a:xfrm>
          <a:prstGeom prst="rect">
            <a:avLst/>
          </a:prstGeom>
          <a:noFill/>
          <a:ln>
            <a:noFill/>
          </a:ln>
        </p:spPr>
      </p:pic>
      <p:sp>
        <p:nvSpPr>
          <p:cNvPr id="101" name="Google Shape;101;p15"/>
          <p:cNvSpPr txBox="1"/>
          <p:nvPr/>
        </p:nvSpPr>
        <p:spPr>
          <a:xfrm>
            <a:off x="5600700" y="1162050"/>
            <a:ext cx="7086600" cy="775800"/>
          </a:xfrm>
          <a:prstGeom prst="rect">
            <a:avLst/>
          </a:prstGeom>
          <a:noFill/>
          <a:ln>
            <a:noFill/>
          </a:ln>
        </p:spPr>
        <p:txBody>
          <a:bodyPr spcFirstLastPara="1" wrap="square" lIns="0" tIns="0" rIns="0" bIns="0" anchor="t" anchorCtr="0">
            <a:spAutoFit/>
          </a:bodyPr>
          <a:lstStyle/>
          <a:p>
            <a:pPr marL="0" marR="0" lvl="0" indent="0" algn="ctr" rtl="0">
              <a:lnSpc>
                <a:spcPct val="70000"/>
              </a:lnSpc>
              <a:spcBef>
                <a:spcPts val="0"/>
              </a:spcBef>
              <a:spcAft>
                <a:spcPts val="0"/>
              </a:spcAft>
              <a:buNone/>
            </a:pPr>
            <a:r>
              <a:rPr lang="en-US" sz="7200" b="0" i="0" u="none" strike="noStrike" cap="none">
                <a:solidFill>
                  <a:srgbClr val="FFFFFF"/>
                </a:solidFill>
                <a:latin typeface="DM Serif Display"/>
                <a:ea typeface="DM Serif Display"/>
                <a:cs typeface="DM Serif Display"/>
                <a:sym typeface="DM Serif Display"/>
              </a:rPr>
              <a:t>Mission Vision</a:t>
            </a:r>
            <a:endParaRPr/>
          </a:p>
        </p:txBody>
      </p:sp>
      <p:sp>
        <p:nvSpPr>
          <p:cNvPr id="102" name="Google Shape;102;p15"/>
          <p:cNvSpPr txBox="1"/>
          <p:nvPr/>
        </p:nvSpPr>
        <p:spPr>
          <a:xfrm>
            <a:off x="1028700" y="7362825"/>
            <a:ext cx="16230600" cy="19395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2100" b="0" i="0" u="none" strike="noStrike" cap="none">
                <a:solidFill>
                  <a:srgbClr val="FFFFFF"/>
                </a:solidFill>
                <a:latin typeface="DM Sans"/>
                <a:ea typeface="DM Sans"/>
                <a:cs typeface="DM Sans"/>
                <a:sym typeface="DM Sans"/>
              </a:rPr>
              <a:t>Presentations are communication tools that can be used as demonstrations, lectures, speeches, reports, and more. It is mostly presented before an audience. It serves a variety of purposes, making presentations powerful tools for convincing and teaching.Lorem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a:t>
            </a:r>
            <a:endParaRPr/>
          </a:p>
        </p:txBody>
      </p:sp>
      <p:sp>
        <p:nvSpPr>
          <p:cNvPr id="103" name="Google Shape;103;p15"/>
          <p:cNvSpPr txBox="1"/>
          <p:nvPr/>
        </p:nvSpPr>
        <p:spPr>
          <a:xfrm>
            <a:off x="1028700" y="434774"/>
            <a:ext cx="5728091" cy="230505"/>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100" b="0" i="0" u="none" strike="noStrike" cap="none">
                <a:solidFill>
                  <a:srgbClr val="FFFFFF"/>
                </a:solidFill>
                <a:latin typeface="DM Serif Display"/>
                <a:ea typeface="DM Serif Display"/>
                <a:cs typeface="DM Serif Display"/>
                <a:sym typeface="DM Serif Display"/>
              </a:rPr>
              <a:t>SlidesCarnival</a:t>
            </a:r>
            <a:endParaRPr/>
          </a:p>
        </p:txBody>
      </p:sp>
      <p:sp>
        <p:nvSpPr>
          <p:cNvPr id="104" name="Google Shape;104;p15"/>
          <p:cNvSpPr txBox="1"/>
          <p:nvPr/>
        </p:nvSpPr>
        <p:spPr>
          <a:xfrm>
            <a:off x="11531209" y="434774"/>
            <a:ext cx="5728091" cy="230505"/>
          </a:xfrm>
          <a:prstGeom prst="rect">
            <a:avLst/>
          </a:prstGeom>
          <a:noFill/>
          <a:ln>
            <a:noFill/>
          </a:ln>
        </p:spPr>
        <p:txBody>
          <a:bodyPr spcFirstLastPara="1" wrap="square" lIns="0" tIns="0" rIns="0" bIns="0" anchor="t" anchorCtr="0">
            <a:spAutoFit/>
          </a:bodyPr>
          <a:lstStyle/>
          <a:p>
            <a:pPr marL="0" marR="0" lvl="0" indent="0" algn="r" rtl="0">
              <a:lnSpc>
                <a:spcPct val="80000"/>
              </a:lnSpc>
              <a:spcBef>
                <a:spcPts val="0"/>
              </a:spcBef>
              <a:spcAft>
                <a:spcPts val="0"/>
              </a:spcAft>
              <a:buNone/>
            </a:pPr>
            <a:r>
              <a:rPr lang="en-US" sz="2100" b="0" i="0" u="none" strike="noStrike" cap="none">
                <a:solidFill>
                  <a:srgbClr val="FFFFFF"/>
                </a:solidFill>
                <a:latin typeface="DM Serif Display"/>
                <a:ea typeface="DM Serif Display"/>
                <a:cs typeface="DM Serif Display"/>
                <a:sym typeface="DM Serif Display"/>
              </a:rPr>
              <a:t>August 19, 2024</a:t>
            </a:r>
            <a:endParaRP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Shape 108"/>
        <p:cNvGrpSpPr/>
        <p:nvPr/>
      </p:nvGrpSpPr>
      <p:grpSpPr>
        <a:xfrm>
          <a:off x="0" y="0"/>
          <a:ext cx="0" cy="0"/>
          <a:chOff x="0" y="0"/>
          <a:chExt cx="0" cy="0"/>
        </a:xfrm>
      </p:grpSpPr>
      <p:pic>
        <p:nvPicPr>
          <p:cNvPr id="109" name="Google Shape;109;p16"/>
          <p:cNvPicPr preferRelativeResize="0"/>
          <p:nvPr/>
        </p:nvPicPr>
        <p:blipFill>
          <a:blip r:embed="rId3">
            <a:alphaModFix/>
          </a:blip>
          <a:stretch>
            <a:fillRect/>
          </a:stretch>
        </p:blipFill>
        <p:spPr>
          <a:xfrm>
            <a:off x="1033300" y="3004035"/>
            <a:ext cx="5102101" cy="5102101"/>
          </a:xfrm>
          <a:prstGeom prst="rect">
            <a:avLst/>
          </a:prstGeom>
          <a:noFill/>
          <a:ln>
            <a:noFill/>
          </a:ln>
        </p:spPr>
      </p:pic>
      <p:sp>
        <p:nvSpPr>
          <p:cNvPr id="110" name="Google Shape;110;p16"/>
          <p:cNvSpPr txBox="1"/>
          <p:nvPr/>
        </p:nvSpPr>
        <p:spPr>
          <a:xfrm>
            <a:off x="1028700" y="1357809"/>
            <a:ext cx="7067700" cy="775800"/>
          </a:xfrm>
          <a:prstGeom prst="rect">
            <a:avLst/>
          </a:prstGeom>
          <a:noFill/>
          <a:ln>
            <a:noFill/>
          </a:ln>
        </p:spPr>
        <p:txBody>
          <a:bodyPr spcFirstLastPara="1" wrap="square" lIns="0" tIns="0" rIns="0" bIns="0" anchor="t" anchorCtr="0">
            <a:spAutoFit/>
          </a:bodyPr>
          <a:lstStyle/>
          <a:p>
            <a:pPr marL="0" marR="0" lvl="0" indent="0" algn="l" rtl="0">
              <a:lnSpc>
                <a:spcPct val="70000"/>
              </a:lnSpc>
              <a:spcBef>
                <a:spcPts val="0"/>
              </a:spcBef>
              <a:spcAft>
                <a:spcPts val="0"/>
              </a:spcAft>
              <a:buNone/>
            </a:pPr>
            <a:r>
              <a:rPr lang="en-US" sz="7200" b="0" i="0" u="none" strike="noStrike" cap="none">
                <a:solidFill>
                  <a:srgbClr val="FFFFFF"/>
                </a:solidFill>
                <a:latin typeface="DM Serif Display"/>
                <a:ea typeface="DM Serif Display"/>
                <a:cs typeface="DM Serif Display"/>
                <a:sym typeface="DM Serif Display"/>
              </a:rPr>
              <a:t>Meet the Team</a:t>
            </a:r>
            <a:endParaRPr/>
          </a:p>
        </p:txBody>
      </p:sp>
      <p:sp>
        <p:nvSpPr>
          <p:cNvPr id="111" name="Google Shape;111;p16"/>
          <p:cNvSpPr txBox="1"/>
          <p:nvPr/>
        </p:nvSpPr>
        <p:spPr>
          <a:xfrm>
            <a:off x="1033302" y="8502015"/>
            <a:ext cx="3970500" cy="4419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3600" b="0" i="0" u="none" strike="noStrike" cap="none">
                <a:solidFill>
                  <a:srgbClr val="FFFFFF"/>
                </a:solidFill>
                <a:latin typeface="DM Serif Display"/>
                <a:ea typeface="DM Serif Display"/>
                <a:cs typeface="DM Serif Display"/>
                <a:sym typeface="DM Serif Display"/>
              </a:rPr>
              <a:t>John Doe</a:t>
            </a:r>
            <a:endParaRPr/>
          </a:p>
        </p:txBody>
      </p:sp>
      <p:pic>
        <p:nvPicPr>
          <p:cNvPr id="112" name="Google Shape;112;p16"/>
          <p:cNvPicPr preferRelativeResize="0"/>
          <p:nvPr/>
        </p:nvPicPr>
        <p:blipFill>
          <a:blip r:embed="rId4">
            <a:alphaModFix/>
          </a:blip>
          <a:stretch>
            <a:fillRect/>
          </a:stretch>
        </p:blipFill>
        <p:spPr>
          <a:xfrm>
            <a:off x="6592950" y="3004025"/>
            <a:ext cx="5102126" cy="5114822"/>
          </a:xfrm>
          <a:prstGeom prst="rect">
            <a:avLst/>
          </a:prstGeom>
          <a:noFill/>
          <a:ln>
            <a:noFill/>
          </a:ln>
        </p:spPr>
      </p:pic>
      <p:pic>
        <p:nvPicPr>
          <p:cNvPr id="113" name="Google Shape;113;p16"/>
          <p:cNvPicPr preferRelativeResize="0"/>
          <p:nvPr/>
        </p:nvPicPr>
        <p:blipFill>
          <a:blip r:embed="rId5">
            <a:alphaModFix/>
          </a:blip>
          <a:stretch>
            <a:fillRect/>
          </a:stretch>
        </p:blipFill>
        <p:spPr>
          <a:xfrm>
            <a:off x="12152625" y="3004025"/>
            <a:ext cx="5102100" cy="5114795"/>
          </a:xfrm>
          <a:prstGeom prst="rect">
            <a:avLst/>
          </a:prstGeom>
          <a:noFill/>
          <a:ln>
            <a:noFill/>
          </a:ln>
        </p:spPr>
      </p:pic>
      <p:sp>
        <p:nvSpPr>
          <p:cNvPr id="114" name="Google Shape;114;p16"/>
          <p:cNvSpPr txBox="1"/>
          <p:nvPr/>
        </p:nvSpPr>
        <p:spPr>
          <a:xfrm>
            <a:off x="1028700" y="8934450"/>
            <a:ext cx="3970500" cy="3240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100" b="0" i="0" u="none" strike="noStrike" cap="none">
                <a:solidFill>
                  <a:srgbClr val="FFFFFF"/>
                </a:solidFill>
                <a:latin typeface="DM Sans"/>
                <a:ea typeface="DM Sans"/>
                <a:cs typeface="DM Sans"/>
                <a:sym typeface="DM Sans"/>
              </a:rPr>
              <a:t>position</a:t>
            </a:r>
            <a:endParaRPr/>
          </a:p>
        </p:txBody>
      </p:sp>
      <p:sp>
        <p:nvSpPr>
          <p:cNvPr id="115" name="Google Shape;115;p16"/>
          <p:cNvSpPr txBox="1"/>
          <p:nvPr/>
        </p:nvSpPr>
        <p:spPr>
          <a:xfrm>
            <a:off x="1028700" y="434774"/>
            <a:ext cx="5728091" cy="230505"/>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100" b="0" i="0" u="none" strike="noStrike" cap="none">
                <a:solidFill>
                  <a:srgbClr val="FFFFFF"/>
                </a:solidFill>
                <a:latin typeface="DM Serif Display"/>
                <a:ea typeface="DM Serif Display"/>
                <a:cs typeface="DM Serif Display"/>
                <a:sym typeface="DM Serif Display"/>
              </a:rPr>
              <a:t>SlidesCarnival</a:t>
            </a:r>
            <a:endParaRPr/>
          </a:p>
        </p:txBody>
      </p:sp>
      <p:sp>
        <p:nvSpPr>
          <p:cNvPr id="116" name="Google Shape;116;p16"/>
          <p:cNvSpPr txBox="1"/>
          <p:nvPr/>
        </p:nvSpPr>
        <p:spPr>
          <a:xfrm>
            <a:off x="11531209" y="434774"/>
            <a:ext cx="5728091" cy="230505"/>
          </a:xfrm>
          <a:prstGeom prst="rect">
            <a:avLst/>
          </a:prstGeom>
          <a:noFill/>
          <a:ln>
            <a:noFill/>
          </a:ln>
        </p:spPr>
        <p:txBody>
          <a:bodyPr spcFirstLastPara="1" wrap="square" lIns="0" tIns="0" rIns="0" bIns="0" anchor="t" anchorCtr="0">
            <a:spAutoFit/>
          </a:bodyPr>
          <a:lstStyle/>
          <a:p>
            <a:pPr marL="0" marR="0" lvl="0" indent="0" algn="r" rtl="0">
              <a:lnSpc>
                <a:spcPct val="80000"/>
              </a:lnSpc>
              <a:spcBef>
                <a:spcPts val="0"/>
              </a:spcBef>
              <a:spcAft>
                <a:spcPts val="0"/>
              </a:spcAft>
              <a:buNone/>
            </a:pPr>
            <a:r>
              <a:rPr lang="en-US" sz="2100" b="0" i="0" u="none" strike="noStrike" cap="none">
                <a:solidFill>
                  <a:srgbClr val="FFFFFF"/>
                </a:solidFill>
                <a:latin typeface="DM Serif Display"/>
                <a:ea typeface="DM Serif Display"/>
                <a:cs typeface="DM Serif Display"/>
                <a:sym typeface="DM Serif Display"/>
              </a:rPr>
              <a:t>August 19, 2024</a:t>
            </a:r>
            <a:endParaRPr/>
          </a:p>
        </p:txBody>
      </p:sp>
      <p:sp>
        <p:nvSpPr>
          <p:cNvPr id="117" name="Google Shape;117;p16"/>
          <p:cNvSpPr txBox="1"/>
          <p:nvPr/>
        </p:nvSpPr>
        <p:spPr>
          <a:xfrm>
            <a:off x="6592941" y="8502015"/>
            <a:ext cx="3970500" cy="4419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3600" b="0" i="0" u="none" strike="noStrike" cap="none">
                <a:solidFill>
                  <a:srgbClr val="FFFFFF"/>
                </a:solidFill>
                <a:latin typeface="DM Serif Display"/>
                <a:ea typeface="DM Serif Display"/>
                <a:cs typeface="DM Serif Display"/>
                <a:sym typeface="DM Serif Display"/>
              </a:rPr>
              <a:t>Jane Doe</a:t>
            </a:r>
            <a:endParaRPr/>
          </a:p>
        </p:txBody>
      </p:sp>
      <p:sp>
        <p:nvSpPr>
          <p:cNvPr id="118" name="Google Shape;118;p16"/>
          <p:cNvSpPr txBox="1"/>
          <p:nvPr/>
        </p:nvSpPr>
        <p:spPr>
          <a:xfrm>
            <a:off x="6588339" y="8934450"/>
            <a:ext cx="3970500" cy="3240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100" b="0" i="0" u="none" strike="noStrike" cap="none">
                <a:solidFill>
                  <a:srgbClr val="FFFFFF"/>
                </a:solidFill>
                <a:latin typeface="DM Sans"/>
                <a:ea typeface="DM Sans"/>
                <a:cs typeface="DM Sans"/>
                <a:sym typeface="DM Sans"/>
              </a:rPr>
              <a:t>position</a:t>
            </a:r>
            <a:endParaRPr/>
          </a:p>
        </p:txBody>
      </p:sp>
      <p:sp>
        <p:nvSpPr>
          <p:cNvPr id="119" name="Google Shape;119;p16"/>
          <p:cNvSpPr txBox="1"/>
          <p:nvPr/>
        </p:nvSpPr>
        <p:spPr>
          <a:xfrm>
            <a:off x="12161784" y="8502015"/>
            <a:ext cx="3970500" cy="4419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3600" b="0" i="0" u="none" strike="noStrike" cap="none">
                <a:solidFill>
                  <a:srgbClr val="FFFFFF"/>
                </a:solidFill>
                <a:latin typeface="DM Serif Display"/>
                <a:ea typeface="DM Serif Display"/>
                <a:cs typeface="DM Serif Display"/>
                <a:sym typeface="DM Serif Display"/>
              </a:rPr>
              <a:t>John Doe</a:t>
            </a:r>
            <a:endParaRPr/>
          </a:p>
        </p:txBody>
      </p:sp>
      <p:sp>
        <p:nvSpPr>
          <p:cNvPr id="120" name="Google Shape;120;p16"/>
          <p:cNvSpPr txBox="1"/>
          <p:nvPr/>
        </p:nvSpPr>
        <p:spPr>
          <a:xfrm>
            <a:off x="12157182" y="8934450"/>
            <a:ext cx="3970500" cy="3240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100" b="0" i="0" u="none" strike="noStrike" cap="none">
                <a:solidFill>
                  <a:srgbClr val="FFFFFF"/>
                </a:solidFill>
                <a:latin typeface="DM Sans"/>
                <a:ea typeface="DM Sans"/>
                <a:cs typeface="DM Sans"/>
                <a:sym typeface="DM Sans"/>
              </a:rPr>
              <a:t>position</a:t>
            </a:r>
            <a:endParaRP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Shape 124"/>
        <p:cNvGrpSpPr/>
        <p:nvPr/>
      </p:nvGrpSpPr>
      <p:grpSpPr>
        <a:xfrm>
          <a:off x="0" y="0"/>
          <a:ext cx="0" cy="0"/>
          <a:chOff x="0" y="0"/>
          <a:chExt cx="0" cy="0"/>
        </a:xfrm>
      </p:grpSpPr>
      <p:sp>
        <p:nvSpPr>
          <p:cNvPr id="125" name="Google Shape;125;p17"/>
          <p:cNvSpPr txBox="1"/>
          <p:nvPr/>
        </p:nvSpPr>
        <p:spPr>
          <a:xfrm>
            <a:off x="1800433" y="4601528"/>
            <a:ext cx="14687100" cy="1551600"/>
          </a:xfrm>
          <a:prstGeom prst="rect">
            <a:avLst/>
          </a:prstGeom>
          <a:noFill/>
          <a:ln>
            <a:noFill/>
          </a:ln>
        </p:spPr>
        <p:txBody>
          <a:bodyPr spcFirstLastPara="1" wrap="square" lIns="0" tIns="0" rIns="0" bIns="0" anchor="t" anchorCtr="0">
            <a:spAutoFit/>
          </a:bodyPr>
          <a:lstStyle/>
          <a:p>
            <a:pPr marL="0" marR="0" lvl="0" indent="0" algn="ctr" rtl="0">
              <a:lnSpc>
                <a:spcPct val="70000"/>
              </a:lnSpc>
              <a:spcBef>
                <a:spcPts val="0"/>
              </a:spcBef>
              <a:spcAft>
                <a:spcPts val="0"/>
              </a:spcAft>
              <a:buNone/>
            </a:pPr>
            <a:r>
              <a:rPr lang="en-US" sz="14400" b="0" i="0" u="none" strike="noStrike" cap="none">
                <a:solidFill>
                  <a:srgbClr val="FFFFFF"/>
                </a:solidFill>
                <a:latin typeface="DM Serif Display"/>
                <a:ea typeface="DM Serif Display"/>
                <a:cs typeface="DM Serif Display"/>
                <a:sym typeface="DM Serif Display"/>
              </a:rPr>
              <a:t>Our Projects</a:t>
            </a:r>
            <a:endParaRPr/>
          </a:p>
        </p:txBody>
      </p:sp>
      <p:sp>
        <p:nvSpPr>
          <p:cNvPr id="126" name="Google Shape;126;p17"/>
          <p:cNvSpPr txBox="1"/>
          <p:nvPr/>
        </p:nvSpPr>
        <p:spPr>
          <a:xfrm>
            <a:off x="1028700" y="434774"/>
            <a:ext cx="5728091" cy="230505"/>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100" b="0" i="0" u="none" strike="noStrike" cap="none">
                <a:solidFill>
                  <a:srgbClr val="FFFFFF"/>
                </a:solidFill>
                <a:latin typeface="DM Serif Display"/>
                <a:ea typeface="DM Serif Display"/>
                <a:cs typeface="DM Serif Display"/>
                <a:sym typeface="DM Serif Display"/>
              </a:rPr>
              <a:t>SlidesCarnival</a:t>
            </a:r>
            <a:endParaRPr/>
          </a:p>
        </p:txBody>
      </p:sp>
      <p:sp>
        <p:nvSpPr>
          <p:cNvPr id="127" name="Google Shape;127;p17"/>
          <p:cNvSpPr txBox="1"/>
          <p:nvPr/>
        </p:nvSpPr>
        <p:spPr>
          <a:xfrm>
            <a:off x="11531209" y="434774"/>
            <a:ext cx="5728091" cy="230505"/>
          </a:xfrm>
          <a:prstGeom prst="rect">
            <a:avLst/>
          </a:prstGeom>
          <a:noFill/>
          <a:ln>
            <a:noFill/>
          </a:ln>
        </p:spPr>
        <p:txBody>
          <a:bodyPr spcFirstLastPara="1" wrap="square" lIns="0" tIns="0" rIns="0" bIns="0" anchor="t" anchorCtr="0">
            <a:spAutoFit/>
          </a:bodyPr>
          <a:lstStyle/>
          <a:p>
            <a:pPr marL="0" marR="0" lvl="0" indent="0" algn="r" rtl="0">
              <a:lnSpc>
                <a:spcPct val="80000"/>
              </a:lnSpc>
              <a:spcBef>
                <a:spcPts val="0"/>
              </a:spcBef>
              <a:spcAft>
                <a:spcPts val="0"/>
              </a:spcAft>
              <a:buNone/>
            </a:pPr>
            <a:r>
              <a:rPr lang="en-US" sz="2100" b="0" i="0" u="none" strike="noStrike" cap="none">
                <a:solidFill>
                  <a:srgbClr val="FFFFFF"/>
                </a:solidFill>
                <a:latin typeface="DM Serif Display"/>
                <a:ea typeface="DM Serif Display"/>
                <a:cs typeface="DM Serif Display"/>
                <a:sym typeface="DM Serif Display"/>
              </a:rPr>
              <a:t>August 19, 2024</a:t>
            </a:r>
            <a:endParaRP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Shape 131"/>
        <p:cNvGrpSpPr/>
        <p:nvPr/>
      </p:nvGrpSpPr>
      <p:grpSpPr>
        <a:xfrm>
          <a:off x="0" y="0"/>
          <a:ext cx="0" cy="0"/>
          <a:chOff x="0" y="0"/>
          <a:chExt cx="0" cy="0"/>
        </a:xfrm>
      </p:grpSpPr>
      <p:pic>
        <p:nvPicPr>
          <p:cNvPr id="132" name="Google Shape;132;p18"/>
          <p:cNvPicPr preferRelativeResize="0"/>
          <p:nvPr/>
        </p:nvPicPr>
        <p:blipFill>
          <a:blip r:embed="rId3">
            <a:alphaModFix/>
          </a:blip>
          <a:stretch>
            <a:fillRect/>
          </a:stretch>
        </p:blipFill>
        <p:spPr>
          <a:xfrm>
            <a:off x="1034597" y="1028700"/>
            <a:ext cx="5102126" cy="7069380"/>
          </a:xfrm>
          <a:prstGeom prst="rect">
            <a:avLst/>
          </a:prstGeom>
          <a:noFill/>
          <a:ln>
            <a:noFill/>
          </a:ln>
        </p:spPr>
      </p:pic>
      <p:pic>
        <p:nvPicPr>
          <p:cNvPr id="133" name="Google Shape;133;p18"/>
          <p:cNvPicPr preferRelativeResize="0"/>
          <p:nvPr/>
        </p:nvPicPr>
        <p:blipFill>
          <a:blip r:embed="rId4">
            <a:alphaModFix/>
          </a:blip>
          <a:stretch>
            <a:fillRect/>
          </a:stretch>
        </p:blipFill>
        <p:spPr>
          <a:xfrm>
            <a:off x="6592947" y="1028700"/>
            <a:ext cx="5102126" cy="7069380"/>
          </a:xfrm>
          <a:prstGeom prst="rect">
            <a:avLst/>
          </a:prstGeom>
          <a:noFill/>
          <a:ln>
            <a:noFill/>
          </a:ln>
        </p:spPr>
      </p:pic>
      <p:pic>
        <p:nvPicPr>
          <p:cNvPr id="134" name="Google Shape;134;p18"/>
          <p:cNvPicPr preferRelativeResize="0"/>
          <p:nvPr/>
        </p:nvPicPr>
        <p:blipFill>
          <a:blip r:embed="rId5">
            <a:alphaModFix/>
          </a:blip>
          <a:stretch>
            <a:fillRect/>
          </a:stretch>
        </p:blipFill>
        <p:spPr>
          <a:xfrm>
            <a:off x="12171303" y="1028700"/>
            <a:ext cx="5102126" cy="7069380"/>
          </a:xfrm>
          <a:prstGeom prst="rect">
            <a:avLst/>
          </a:prstGeom>
          <a:noFill/>
          <a:ln>
            <a:noFill/>
          </a:ln>
        </p:spPr>
      </p:pic>
      <p:sp>
        <p:nvSpPr>
          <p:cNvPr id="135" name="Google Shape;135;p18"/>
          <p:cNvSpPr txBox="1"/>
          <p:nvPr/>
        </p:nvSpPr>
        <p:spPr>
          <a:xfrm>
            <a:off x="1028700" y="434774"/>
            <a:ext cx="5728091" cy="230505"/>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100" b="0" i="0" u="none" strike="noStrike" cap="none">
                <a:solidFill>
                  <a:srgbClr val="FFFFFF"/>
                </a:solidFill>
                <a:latin typeface="DM Serif Display"/>
                <a:ea typeface="DM Serif Display"/>
                <a:cs typeface="DM Serif Display"/>
                <a:sym typeface="DM Serif Display"/>
              </a:rPr>
              <a:t>SlidesCarnival</a:t>
            </a:r>
            <a:endParaRPr/>
          </a:p>
        </p:txBody>
      </p:sp>
      <p:sp>
        <p:nvSpPr>
          <p:cNvPr id="136" name="Google Shape;136;p18"/>
          <p:cNvSpPr txBox="1"/>
          <p:nvPr/>
        </p:nvSpPr>
        <p:spPr>
          <a:xfrm>
            <a:off x="11531209" y="434774"/>
            <a:ext cx="5728091" cy="230505"/>
          </a:xfrm>
          <a:prstGeom prst="rect">
            <a:avLst/>
          </a:prstGeom>
          <a:noFill/>
          <a:ln>
            <a:noFill/>
          </a:ln>
        </p:spPr>
        <p:txBody>
          <a:bodyPr spcFirstLastPara="1" wrap="square" lIns="0" tIns="0" rIns="0" bIns="0" anchor="t" anchorCtr="0">
            <a:spAutoFit/>
          </a:bodyPr>
          <a:lstStyle/>
          <a:p>
            <a:pPr marL="0" marR="0" lvl="0" indent="0" algn="r" rtl="0">
              <a:lnSpc>
                <a:spcPct val="80000"/>
              </a:lnSpc>
              <a:spcBef>
                <a:spcPts val="0"/>
              </a:spcBef>
              <a:spcAft>
                <a:spcPts val="0"/>
              </a:spcAft>
              <a:buNone/>
            </a:pPr>
            <a:r>
              <a:rPr lang="en-US" sz="2100" b="0" i="0" u="none" strike="noStrike" cap="none">
                <a:solidFill>
                  <a:srgbClr val="FFFFFF"/>
                </a:solidFill>
                <a:latin typeface="DM Serif Display"/>
                <a:ea typeface="DM Serif Display"/>
                <a:cs typeface="DM Serif Display"/>
                <a:sym typeface="DM Serif Display"/>
              </a:rPr>
              <a:t>August 19, 2024</a:t>
            </a:r>
            <a:endParaRPr/>
          </a:p>
        </p:txBody>
      </p:sp>
      <p:sp>
        <p:nvSpPr>
          <p:cNvPr id="137" name="Google Shape;137;p18"/>
          <p:cNvSpPr txBox="1"/>
          <p:nvPr/>
        </p:nvSpPr>
        <p:spPr>
          <a:xfrm>
            <a:off x="1034607" y="8502015"/>
            <a:ext cx="5096211" cy="44196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3600" b="0" i="0" u="none" strike="noStrike" cap="none">
                <a:solidFill>
                  <a:srgbClr val="FFFFFF"/>
                </a:solidFill>
                <a:latin typeface="DM Serif Display"/>
                <a:ea typeface="DM Serif Display"/>
                <a:cs typeface="DM Serif Display"/>
                <a:sym typeface="DM Serif Display"/>
              </a:rPr>
              <a:t>Project One</a:t>
            </a:r>
            <a:endParaRPr/>
          </a:p>
        </p:txBody>
      </p:sp>
      <p:sp>
        <p:nvSpPr>
          <p:cNvPr id="138" name="Google Shape;138;p18"/>
          <p:cNvSpPr txBox="1"/>
          <p:nvPr/>
        </p:nvSpPr>
        <p:spPr>
          <a:xfrm>
            <a:off x="1028700" y="8934450"/>
            <a:ext cx="5096211" cy="32385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100" b="0" i="0" u="none" strike="noStrike" cap="none">
                <a:solidFill>
                  <a:srgbClr val="FFFFFF"/>
                </a:solidFill>
                <a:latin typeface="DM Sans"/>
                <a:ea typeface="DM Sans"/>
                <a:cs typeface="DM Sans"/>
                <a:sym typeface="DM Sans"/>
              </a:rPr>
              <a:t>Elaborate on your project here.</a:t>
            </a:r>
            <a:endParaRPr/>
          </a:p>
        </p:txBody>
      </p:sp>
      <p:sp>
        <p:nvSpPr>
          <p:cNvPr id="139" name="Google Shape;139;p18"/>
          <p:cNvSpPr txBox="1"/>
          <p:nvPr/>
        </p:nvSpPr>
        <p:spPr>
          <a:xfrm>
            <a:off x="6598848" y="8502015"/>
            <a:ext cx="5096211" cy="44196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3600" b="0" i="0" u="none" strike="noStrike" cap="none">
                <a:solidFill>
                  <a:srgbClr val="FFFFFF"/>
                </a:solidFill>
                <a:latin typeface="DM Serif Display"/>
                <a:ea typeface="DM Serif Display"/>
                <a:cs typeface="DM Serif Display"/>
                <a:sym typeface="DM Serif Display"/>
              </a:rPr>
              <a:t>Project One</a:t>
            </a:r>
            <a:endParaRPr/>
          </a:p>
        </p:txBody>
      </p:sp>
      <p:sp>
        <p:nvSpPr>
          <p:cNvPr id="140" name="Google Shape;140;p18"/>
          <p:cNvSpPr txBox="1"/>
          <p:nvPr/>
        </p:nvSpPr>
        <p:spPr>
          <a:xfrm>
            <a:off x="6592941" y="8934450"/>
            <a:ext cx="5096211" cy="32385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100" b="0" i="0" u="none" strike="noStrike" cap="none">
                <a:solidFill>
                  <a:srgbClr val="FFFFFF"/>
                </a:solidFill>
                <a:latin typeface="DM Sans"/>
                <a:ea typeface="DM Sans"/>
                <a:cs typeface="DM Sans"/>
                <a:sym typeface="DM Sans"/>
              </a:rPr>
              <a:t>Elaborate on your project here.</a:t>
            </a:r>
            <a:endParaRPr/>
          </a:p>
        </p:txBody>
      </p:sp>
      <p:sp>
        <p:nvSpPr>
          <p:cNvPr id="141" name="Google Shape;141;p18"/>
          <p:cNvSpPr txBox="1"/>
          <p:nvPr/>
        </p:nvSpPr>
        <p:spPr>
          <a:xfrm>
            <a:off x="12177216" y="8502015"/>
            <a:ext cx="5096211" cy="44196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3600" b="0" i="0" u="none" strike="noStrike" cap="none">
                <a:solidFill>
                  <a:srgbClr val="FFFFFF"/>
                </a:solidFill>
                <a:latin typeface="DM Serif Display"/>
                <a:ea typeface="DM Serif Display"/>
                <a:cs typeface="DM Serif Display"/>
                <a:sym typeface="DM Serif Display"/>
              </a:rPr>
              <a:t>Project One</a:t>
            </a:r>
            <a:endParaRPr/>
          </a:p>
        </p:txBody>
      </p:sp>
      <p:sp>
        <p:nvSpPr>
          <p:cNvPr id="142" name="Google Shape;142;p18"/>
          <p:cNvSpPr txBox="1"/>
          <p:nvPr/>
        </p:nvSpPr>
        <p:spPr>
          <a:xfrm>
            <a:off x="12171309" y="8934450"/>
            <a:ext cx="5096211" cy="32385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100" b="0" i="0" u="none" strike="noStrike" cap="none">
                <a:solidFill>
                  <a:srgbClr val="FFFFFF"/>
                </a:solidFill>
                <a:latin typeface="DM Sans"/>
                <a:ea typeface="DM Sans"/>
                <a:cs typeface="DM Sans"/>
                <a:sym typeface="DM Sans"/>
              </a:rPr>
              <a:t>Elaborate on your project here.</a:t>
            </a:r>
            <a:endParaRP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Shape 146"/>
        <p:cNvGrpSpPr/>
        <p:nvPr/>
      </p:nvGrpSpPr>
      <p:grpSpPr>
        <a:xfrm>
          <a:off x="0" y="0"/>
          <a:ext cx="0" cy="0"/>
          <a:chOff x="0" y="0"/>
          <a:chExt cx="0" cy="0"/>
        </a:xfrm>
      </p:grpSpPr>
      <p:pic>
        <p:nvPicPr>
          <p:cNvPr id="147" name="Google Shape;147;p19"/>
          <p:cNvPicPr preferRelativeResize="0"/>
          <p:nvPr/>
        </p:nvPicPr>
        <p:blipFill>
          <a:blip r:embed="rId3">
            <a:alphaModFix/>
          </a:blip>
          <a:stretch>
            <a:fillRect/>
          </a:stretch>
        </p:blipFill>
        <p:spPr>
          <a:xfrm>
            <a:off x="11531221" y="0"/>
            <a:ext cx="6756799" cy="10300397"/>
          </a:xfrm>
          <a:prstGeom prst="rect">
            <a:avLst/>
          </a:prstGeom>
          <a:noFill/>
          <a:ln>
            <a:noFill/>
          </a:ln>
        </p:spPr>
      </p:pic>
      <p:sp>
        <p:nvSpPr>
          <p:cNvPr id="148" name="Google Shape;148;p19"/>
          <p:cNvSpPr txBox="1"/>
          <p:nvPr/>
        </p:nvSpPr>
        <p:spPr>
          <a:xfrm>
            <a:off x="1028700" y="3427095"/>
            <a:ext cx="9389700" cy="3879000"/>
          </a:xfrm>
          <a:prstGeom prst="rect">
            <a:avLst/>
          </a:prstGeom>
          <a:noFill/>
          <a:ln>
            <a:noFill/>
          </a:ln>
        </p:spPr>
        <p:txBody>
          <a:bodyPr spcFirstLastPara="1" wrap="square" lIns="0" tIns="0" rIns="0" bIns="0" anchor="t" anchorCtr="0">
            <a:spAutoFit/>
          </a:bodyPr>
          <a:lstStyle/>
          <a:p>
            <a:pPr marL="0" marR="0" lvl="0" indent="0" algn="l" rtl="0">
              <a:lnSpc>
                <a:spcPct val="70000"/>
              </a:lnSpc>
              <a:spcBef>
                <a:spcPts val="0"/>
              </a:spcBef>
              <a:spcAft>
                <a:spcPts val="0"/>
              </a:spcAft>
              <a:buNone/>
            </a:pPr>
            <a:r>
              <a:rPr lang="en-US" sz="7200" b="0" i="0" u="none" strike="noStrike" cap="none">
                <a:solidFill>
                  <a:srgbClr val="FFFFFF"/>
                </a:solidFill>
                <a:latin typeface="DM Serif Display"/>
                <a:ea typeface="DM Serif Display"/>
                <a:cs typeface="DM Serif Display"/>
                <a:sym typeface="DM Serif Display"/>
              </a:rPr>
              <a:t>Project One is lorem ipsum dolor sit amet, consectetur adipiscing elit, sed do eiusmod tempor incididunt.</a:t>
            </a:r>
            <a:endParaRPr/>
          </a:p>
        </p:txBody>
      </p:sp>
      <p:sp>
        <p:nvSpPr>
          <p:cNvPr id="149" name="Google Shape;149;p19"/>
          <p:cNvSpPr txBox="1"/>
          <p:nvPr/>
        </p:nvSpPr>
        <p:spPr>
          <a:xfrm>
            <a:off x="1028700" y="434774"/>
            <a:ext cx="5728091" cy="230505"/>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100" b="0" i="0" u="none" strike="noStrike" cap="none">
                <a:solidFill>
                  <a:srgbClr val="FFFFFF"/>
                </a:solidFill>
                <a:latin typeface="DM Serif Display"/>
                <a:ea typeface="DM Serif Display"/>
                <a:cs typeface="DM Serif Display"/>
                <a:sym typeface="DM Serif Display"/>
              </a:rPr>
              <a:t>SlidesCarnival</a:t>
            </a:r>
            <a:endParaRPr/>
          </a:p>
        </p:txBody>
      </p:sp>
      <p:sp>
        <p:nvSpPr>
          <p:cNvPr id="150" name="Google Shape;150;p19"/>
          <p:cNvSpPr txBox="1"/>
          <p:nvPr/>
        </p:nvSpPr>
        <p:spPr>
          <a:xfrm>
            <a:off x="11531209" y="434774"/>
            <a:ext cx="5728091" cy="230505"/>
          </a:xfrm>
          <a:prstGeom prst="rect">
            <a:avLst/>
          </a:prstGeom>
          <a:noFill/>
          <a:ln>
            <a:noFill/>
          </a:ln>
        </p:spPr>
        <p:txBody>
          <a:bodyPr spcFirstLastPara="1" wrap="square" lIns="0" tIns="0" rIns="0" bIns="0" anchor="t" anchorCtr="0">
            <a:spAutoFit/>
          </a:bodyPr>
          <a:lstStyle/>
          <a:p>
            <a:pPr marL="0" marR="0" lvl="0" indent="0" algn="r" rtl="0">
              <a:lnSpc>
                <a:spcPct val="80000"/>
              </a:lnSpc>
              <a:spcBef>
                <a:spcPts val="0"/>
              </a:spcBef>
              <a:spcAft>
                <a:spcPts val="0"/>
              </a:spcAft>
              <a:buNone/>
            </a:pPr>
            <a:r>
              <a:rPr lang="en-US" sz="2100" b="0" i="0" u="none" strike="noStrike" cap="none">
                <a:solidFill>
                  <a:srgbClr val="FFFFFF"/>
                </a:solidFill>
                <a:latin typeface="DM Serif Display"/>
                <a:ea typeface="DM Serif Display"/>
                <a:cs typeface="DM Serif Display"/>
                <a:sym typeface="DM Serif Display"/>
              </a:rPr>
              <a:t>August 19, 2024</a:t>
            </a:r>
            <a:endParaRP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Shape 154"/>
        <p:cNvGrpSpPr/>
        <p:nvPr/>
      </p:nvGrpSpPr>
      <p:grpSpPr>
        <a:xfrm>
          <a:off x="0" y="0"/>
          <a:ext cx="0" cy="0"/>
          <a:chOff x="0" y="0"/>
          <a:chExt cx="0" cy="0"/>
        </a:xfrm>
      </p:grpSpPr>
      <p:sp>
        <p:nvSpPr>
          <p:cNvPr id="155" name="Google Shape;155;p20"/>
          <p:cNvSpPr txBox="1"/>
          <p:nvPr/>
        </p:nvSpPr>
        <p:spPr>
          <a:xfrm>
            <a:off x="1028700" y="3931920"/>
            <a:ext cx="7555500" cy="775800"/>
          </a:xfrm>
          <a:prstGeom prst="rect">
            <a:avLst/>
          </a:prstGeom>
          <a:noFill/>
          <a:ln>
            <a:noFill/>
          </a:ln>
        </p:spPr>
        <p:txBody>
          <a:bodyPr spcFirstLastPara="1" wrap="square" lIns="0" tIns="0" rIns="0" bIns="0" anchor="t" anchorCtr="0">
            <a:spAutoFit/>
          </a:bodyPr>
          <a:lstStyle/>
          <a:p>
            <a:pPr marL="0" marR="0" lvl="0" indent="0" algn="l" rtl="0">
              <a:lnSpc>
                <a:spcPct val="70000"/>
              </a:lnSpc>
              <a:spcBef>
                <a:spcPts val="0"/>
              </a:spcBef>
              <a:spcAft>
                <a:spcPts val="0"/>
              </a:spcAft>
              <a:buNone/>
            </a:pPr>
            <a:r>
              <a:rPr lang="en-US" sz="7200" b="0" i="0" u="none" strike="noStrike" cap="none">
                <a:solidFill>
                  <a:srgbClr val="FFFFFF"/>
                </a:solidFill>
                <a:latin typeface="DM Serif Display"/>
                <a:ea typeface="DM Serif Display"/>
                <a:cs typeface="DM Serif Display"/>
                <a:sym typeface="DM Serif Display"/>
              </a:rPr>
              <a:t>Project Two</a:t>
            </a:r>
            <a:endParaRPr/>
          </a:p>
        </p:txBody>
      </p:sp>
      <p:sp>
        <p:nvSpPr>
          <p:cNvPr id="156" name="Google Shape;156;p20"/>
          <p:cNvSpPr txBox="1"/>
          <p:nvPr/>
        </p:nvSpPr>
        <p:spPr>
          <a:xfrm>
            <a:off x="1028700" y="4735830"/>
            <a:ext cx="14192100" cy="1939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100" b="0" i="0" u="none" strike="noStrike" cap="none">
                <a:solidFill>
                  <a:srgbClr val="FFFFFF"/>
                </a:solidFill>
                <a:latin typeface="DM Sans"/>
                <a:ea typeface="DM Sans"/>
                <a:cs typeface="DM Sans"/>
                <a:sym typeface="DM Sans"/>
              </a:rPr>
              <a:t>Presentations are communication tools that can be used as demonstrations, lectures, speeches, reports, and more. It is mostly presented before an audience. It serves a variety of purposes, making presentations powerful tools for convincing and teaching.Lorem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a:t>
            </a:r>
            <a:r>
              <a:rPr lang="en-US" sz="2100">
                <a:solidFill>
                  <a:srgbClr val="FFFFFF"/>
                </a:solidFill>
                <a:latin typeface="DM Sans"/>
                <a:ea typeface="DM Sans"/>
                <a:cs typeface="DM Sans"/>
                <a:sym typeface="DM Sans"/>
              </a:rPr>
              <a:t>.</a:t>
            </a:r>
            <a:endParaRPr/>
          </a:p>
        </p:txBody>
      </p:sp>
      <p:sp>
        <p:nvSpPr>
          <p:cNvPr id="157" name="Google Shape;157;p20"/>
          <p:cNvSpPr txBox="1"/>
          <p:nvPr/>
        </p:nvSpPr>
        <p:spPr>
          <a:xfrm>
            <a:off x="1028700" y="434774"/>
            <a:ext cx="5728091" cy="230505"/>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100" b="0" i="0" u="none" strike="noStrike" cap="none">
                <a:solidFill>
                  <a:srgbClr val="FFFFFF"/>
                </a:solidFill>
                <a:latin typeface="DM Serif Display"/>
                <a:ea typeface="DM Serif Display"/>
                <a:cs typeface="DM Serif Display"/>
                <a:sym typeface="DM Serif Display"/>
              </a:rPr>
              <a:t>SlidesCarnival</a:t>
            </a:r>
            <a:endParaRPr/>
          </a:p>
        </p:txBody>
      </p:sp>
      <p:sp>
        <p:nvSpPr>
          <p:cNvPr id="158" name="Google Shape;158;p20"/>
          <p:cNvSpPr txBox="1"/>
          <p:nvPr/>
        </p:nvSpPr>
        <p:spPr>
          <a:xfrm>
            <a:off x="11531209" y="434774"/>
            <a:ext cx="5728091" cy="230505"/>
          </a:xfrm>
          <a:prstGeom prst="rect">
            <a:avLst/>
          </a:prstGeom>
          <a:noFill/>
          <a:ln>
            <a:noFill/>
          </a:ln>
        </p:spPr>
        <p:txBody>
          <a:bodyPr spcFirstLastPara="1" wrap="square" lIns="0" tIns="0" rIns="0" bIns="0" anchor="t" anchorCtr="0">
            <a:spAutoFit/>
          </a:bodyPr>
          <a:lstStyle/>
          <a:p>
            <a:pPr marL="0" marR="0" lvl="0" indent="0" algn="r" rtl="0">
              <a:lnSpc>
                <a:spcPct val="80000"/>
              </a:lnSpc>
              <a:spcBef>
                <a:spcPts val="0"/>
              </a:spcBef>
              <a:spcAft>
                <a:spcPts val="0"/>
              </a:spcAft>
              <a:buNone/>
            </a:pPr>
            <a:r>
              <a:rPr lang="en-US" sz="2100" b="0" i="0" u="none" strike="noStrike" cap="none">
                <a:solidFill>
                  <a:srgbClr val="FFFFFF"/>
                </a:solidFill>
                <a:latin typeface="DM Serif Display"/>
                <a:ea typeface="DM Serif Display"/>
                <a:cs typeface="DM Serif Display"/>
                <a:sym typeface="DM Serif Display"/>
              </a:rPr>
              <a:t>August 19, 2024</a:t>
            </a:r>
            <a:endParaRPr/>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Shape 162"/>
        <p:cNvGrpSpPr/>
        <p:nvPr/>
      </p:nvGrpSpPr>
      <p:grpSpPr>
        <a:xfrm>
          <a:off x="0" y="0"/>
          <a:ext cx="0" cy="0"/>
          <a:chOff x="0" y="0"/>
          <a:chExt cx="0" cy="0"/>
        </a:xfrm>
      </p:grpSpPr>
      <p:pic>
        <p:nvPicPr>
          <p:cNvPr id="163" name="Google Shape;163;p21"/>
          <p:cNvPicPr preferRelativeResize="0"/>
          <p:nvPr/>
        </p:nvPicPr>
        <p:blipFill>
          <a:blip r:embed="rId3">
            <a:alphaModFix/>
          </a:blip>
          <a:stretch>
            <a:fillRect/>
          </a:stretch>
        </p:blipFill>
        <p:spPr>
          <a:xfrm>
            <a:off x="-552475" y="1028705"/>
            <a:ext cx="5624474" cy="3154254"/>
          </a:xfrm>
          <a:prstGeom prst="rect">
            <a:avLst/>
          </a:prstGeom>
          <a:noFill/>
          <a:ln>
            <a:noFill/>
          </a:ln>
        </p:spPr>
      </p:pic>
      <p:pic>
        <p:nvPicPr>
          <p:cNvPr id="164" name="Google Shape;164;p21"/>
          <p:cNvPicPr preferRelativeResize="0"/>
          <p:nvPr/>
        </p:nvPicPr>
        <p:blipFill>
          <a:blip r:embed="rId4">
            <a:alphaModFix/>
          </a:blip>
          <a:stretch>
            <a:fillRect/>
          </a:stretch>
        </p:blipFill>
        <p:spPr>
          <a:xfrm>
            <a:off x="5906725" y="1028705"/>
            <a:ext cx="5624474" cy="3161361"/>
          </a:xfrm>
          <a:prstGeom prst="rect">
            <a:avLst/>
          </a:prstGeom>
          <a:noFill/>
          <a:ln>
            <a:noFill/>
          </a:ln>
        </p:spPr>
      </p:pic>
      <p:pic>
        <p:nvPicPr>
          <p:cNvPr id="165" name="Google Shape;165;p21"/>
          <p:cNvPicPr preferRelativeResize="0"/>
          <p:nvPr/>
        </p:nvPicPr>
        <p:blipFill>
          <a:blip r:embed="rId5">
            <a:alphaModFix/>
          </a:blip>
          <a:stretch>
            <a:fillRect/>
          </a:stretch>
        </p:blipFill>
        <p:spPr>
          <a:xfrm>
            <a:off x="12365925" y="1028705"/>
            <a:ext cx="5624474" cy="3161361"/>
          </a:xfrm>
          <a:prstGeom prst="rect">
            <a:avLst/>
          </a:prstGeom>
          <a:noFill/>
          <a:ln>
            <a:noFill/>
          </a:ln>
        </p:spPr>
      </p:pic>
      <p:pic>
        <p:nvPicPr>
          <p:cNvPr id="166" name="Google Shape;166;p21"/>
          <p:cNvPicPr preferRelativeResize="0"/>
          <p:nvPr/>
        </p:nvPicPr>
        <p:blipFill>
          <a:blip r:embed="rId6">
            <a:alphaModFix/>
          </a:blip>
          <a:stretch>
            <a:fillRect/>
          </a:stretch>
        </p:blipFill>
        <p:spPr>
          <a:xfrm>
            <a:off x="-2905677" y="4591575"/>
            <a:ext cx="5573452" cy="3118600"/>
          </a:xfrm>
          <a:prstGeom prst="rect">
            <a:avLst/>
          </a:prstGeom>
          <a:noFill/>
          <a:ln>
            <a:noFill/>
          </a:ln>
        </p:spPr>
      </p:pic>
      <p:pic>
        <p:nvPicPr>
          <p:cNvPr id="167" name="Google Shape;167;p21"/>
          <p:cNvPicPr preferRelativeResize="0"/>
          <p:nvPr/>
        </p:nvPicPr>
        <p:blipFill>
          <a:blip r:embed="rId7">
            <a:alphaModFix/>
          </a:blip>
          <a:stretch>
            <a:fillRect/>
          </a:stretch>
        </p:blipFill>
        <p:spPr>
          <a:xfrm>
            <a:off x="3569544" y="4598675"/>
            <a:ext cx="5560906" cy="3118601"/>
          </a:xfrm>
          <a:prstGeom prst="rect">
            <a:avLst/>
          </a:prstGeom>
          <a:noFill/>
          <a:ln>
            <a:noFill/>
          </a:ln>
        </p:spPr>
      </p:pic>
      <p:pic>
        <p:nvPicPr>
          <p:cNvPr id="168" name="Google Shape;168;p21"/>
          <p:cNvPicPr preferRelativeResize="0"/>
          <p:nvPr/>
        </p:nvPicPr>
        <p:blipFill>
          <a:blip r:embed="rId8">
            <a:alphaModFix/>
          </a:blip>
          <a:stretch>
            <a:fillRect/>
          </a:stretch>
        </p:blipFill>
        <p:spPr>
          <a:xfrm>
            <a:off x="9968650" y="4598680"/>
            <a:ext cx="5624474" cy="3154254"/>
          </a:xfrm>
          <a:prstGeom prst="rect">
            <a:avLst/>
          </a:prstGeom>
          <a:noFill/>
          <a:ln>
            <a:noFill/>
          </a:ln>
        </p:spPr>
      </p:pic>
      <p:pic>
        <p:nvPicPr>
          <p:cNvPr id="169" name="Google Shape;169;p21"/>
          <p:cNvPicPr preferRelativeResize="0"/>
          <p:nvPr/>
        </p:nvPicPr>
        <p:blipFill>
          <a:blip r:embed="rId9">
            <a:alphaModFix/>
          </a:blip>
          <a:stretch>
            <a:fillRect/>
          </a:stretch>
        </p:blipFill>
        <p:spPr>
          <a:xfrm>
            <a:off x="16431325" y="4598680"/>
            <a:ext cx="5624474" cy="3154254"/>
          </a:xfrm>
          <a:prstGeom prst="rect">
            <a:avLst/>
          </a:prstGeom>
          <a:noFill/>
          <a:ln>
            <a:noFill/>
          </a:ln>
        </p:spPr>
      </p:pic>
      <p:sp>
        <p:nvSpPr>
          <p:cNvPr id="170" name="Google Shape;170;p21"/>
          <p:cNvSpPr txBox="1"/>
          <p:nvPr/>
        </p:nvSpPr>
        <p:spPr>
          <a:xfrm>
            <a:off x="1028700" y="434774"/>
            <a:ext cx="5728091" cy="230505"/>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100" b="0" i="0" u="none" strike="noStrike" cap="none">
                <a:solidFill>
                  <a:srgbClr val="FFFFFF"/>
                </a:solidFill>
                <a:latin typeface="DM Serif Display"/>
                <a:ea typeface="DM Serif Display"/>
                <a:cs typeface="DM Serif Display"/>
                <a:sym typeface="DM Serif Display"/>
              </a:rPr>
              <a:t>SlidesCarnival</a:t>
            </a:r>
            <a:endParaRPr/>
          </a:p>
        </p:txBody>
      </p:sp>
      <p:sp>
        <p:nvSpPr>
          <p:cNvPr id="171" name="Google Shape;171;p21"/>
          <p:cNvSpPr txBox="1"/>
          <p:nvPr/>
        </p:nvSpPr>
        <p:spPr>
          <a:xfrm>
            <a:off x="11531209" y="434774"/>
            <a:ext cx="5728091" cy="230505"/>
          </a:xfrm>
          <a:prstGeom prst="rect">
            <a:avLst/>
          </a:prstGeom>
          <a:noFill/>
          <a:ln>
            <a:noFill/>
          </a:ln>
        </p:spPr>
        <p:txBody>
          <a:bodyPr spcFirstLastPara="1" wrap="square" lIns="0" tIns="0" rIns="0" bIns="0" anchor="t" anchorCtr="0">
            <a:spAutoFit/>
          </a:bodyPr>
          <a:lstStyle/>
          <a:p>
            <a:pPr marL="0" marR="0" lvl="0" indent="0" algn="r" rtl="0">
              <a:lnSpc>
                <a:spcPct val="80000"/>
              </a:lnSpc>
              <a:spcBef>
                <a:spcPts val="0"/>
              </a:spcBef>
              <a:spcAft>
                <a:spcPts val="0"/>
              </a:spcAft>
              <a:buNone/>
            </a:pPr>
            <a:r>
              <a:rPr lang="en-US" sz="2100" b="0" i="0" u="none" strike="noStrike" cap="none">
                <a:solidFill>
                  <a:srgbClr val="FFFFFF"/>
                </a:solidFill>
                <a:latin typeface="DM Serif Display"/>
                <a:ea typeface="DM Serif Display"/>
                <a:cs typeface="DM Serif Display"/>
                <a:sym typeface="DM Serif Display"/>
              </a:rPr>
              <a:t>August 19, 2024</a:t>
            </a:r>
            <a:endParaRPr/>
          </a:p>
        </p:txBody>
      </p:sp>
      <p:sp>
        <p:nvSpPr>
          <p:cNvPr id="172" name="Google Shape;172;p21"/>
          <p:cNvSpPr txBox="1"/>
          <p:nvPr/>
        </p:nvSpPr>
        <p:spPr>
          <a:xfrm>
            <a:off x="1028700" y="8444865"/>
            <a:ext cx="7555500" cy="775800"/>
          </a:xfrm>
          <a:prstGeom prst="rect">
            <a:avLst/>
          </a:prstGeom>
          <a:noFill/>
          <a:ln>
            <a:noFill/>
          </a:ln>
        </p:spPr>
        <p:txBody>
          <a:bodyPr spcFirstLastPara="1" wrap="square" lIns="0" tIns="0" rIns="0" bIns="0" anchor="t" anchorCtr="0">
            <a:spAutoFit/>
          </a:bodyPr>
          <a:lstStyle/>
          <a:p>
            <a:pPr marL="0" marR="0" lvl="0" indent="0" algn="l" rtl="0">
              <a:lnSpc>
                <a:spcPct val="70000"/>
              </a:lnSpc>
              <a:spcBef>
                <a:spcPts val="0"/>
              </a:spcBef>
              <a:spcAft>
                <a:spcPts val="0"/>
              </a:spcAft>
              <a:buNone/>
            </a:pPr>
            <a:r>
              <a:rPr lang="en-US" sz="7200" b="0" i="0" u="none" strike="noStrike" cap="none">
                <a:solidFill>
                  <a:srgbClr val="FFFFFF"/>
                </a:solidFill>
                <a:latin typeface="DM Serif Display"/>
                <a:ea typeface="DM Serif Display"/>
                <a:cs typeface="DM Serif Display"/>
                <a:sym typeface="DM Serif Display"/>
              </a:rPr>
              <a:t>Gallery</a:t>
            </a:r>
            <a:endParaRP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Shape 176"/>
        <p:cNvGrpSpPr/>
        <p:nvPr/>
      </p:nvGrpSpPr>
      <p:grpSpPr>
        <a:xfrm>
          <a:off x="0" y="0"/>
          <a:ext cx="0" cy="0"/>
          <a:chOff x="0" y="0"/>
          <a:chExt cx="0" cy="0"/>
        </a:xfrm>
      </p:grpSpPr>
      <p:sp>
        <p:nvSpPr>
          <p:cNvPr id="177" name="Google Shape;177;p22"/>
          <p:cNvSpPr txBox="1"/>
          <p:nvPr/>
        </p:nvSpPr>
        <p:spPr>
          <a:xfrm>
            <a:off x="1028700" y="3303270"/>
            <a:ext cx="6955800" cy="775800"/>
          </a:xfrm>
          <a:prstGeom prst="rect">
            <a:avLst/>
          </a:prstGeom>
          <a:noFill/>
          <a:ln>
            <a:noFill/>
          </a:ln>
        </p:spPr>
        <p:txBody>
          <a:bodyPr spcFirstLastPara="1" wrap="square" lIns="0" tIns="0" rIns="0" bIns="0" anchor="t" anchorCtr="0">
            <a:spAutoFit/>
          </a:bodyPr>
          <a:lstStyle/>
          <a:p>
            <a:pPr marL="0" marR="0" lvl="0" indent="0" algn="l" rtl="0">
              <a:lnSpc>
                <a:spcPct val="70000"/>
              </a:lnSpc>
              <a:spcBef>
                <a:spcPts val="0"/>
              </a:spcBef>
              <a:spcAft>
                <a:spcPts val="0"/>
              </a:spcAft>
              <a:buNone/>
            </a:pPr>
            <a:r>
              <a:rPr lang="en-US" sz="7200" b="0" i="0" u="none" strike="noStrike" cap="none">
                <a:solidFill>
                  <a:srgbClr val="FFFFFF"/>
                </a:solidFill>
                <a:latin typeface="DM Serif Display"/>
                <a:ea typeface="DM Serif Display"/>
                <a:cs typeface="DM Serif Display"/>
                <a:sym typeface="DM Serif Display"/>
              </a:rPr>
              <a:t>Market Research</a:t>
            </a:r>
            <a:endParaRPr/>
          </a:p>
        </p:txBody>
      </p:sp>
      <p:sp>
        <p:nvSpPr>
          <p:cNvPr id="178" name="Google Shape;178;p22"/>
          <p:cNvSpPr txBox="1"/>
          <p:nvPr/>
        </p:nvSpPr>
        <p:spPr>
          <a:xfrm>
            <a:off x="1028700" y="4107180"/>
            <a:ext cx="8787600" cy="3555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100" b="0" i="0" u="none" strike="noStrike" cap="none">
                <a:solidFill>
                  <a:srgbClr val="FFFFFF"/>
                </a:solidFill>
                <a:latin typeface="DM Sans"/>
                <a:ea typeface="DM Sans"/>
                <a:cs typeface="DM Sans"/>
                <a:sym typeface="DM Sans"/>
              </a:rPr>
              <a:t>Presentations are communication tools that can be used as demonstrations, lectures, speeches, reports, and more. It is mostly presented before an audience. It serves a variety of purposes, making presentations powerful tools for convincing and teaching.Lorem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a:t>
            </a:r>
            <a:endParaRPr/>
          </a:p>
        </p:txBody>
      </p:sp>
      <p:sp>
        <p:nvSpPr>
          <p:cNvPr id="179" name="Google Shape;179;p22"/>
          <p:cNvSpPr txBox="1"/>
          <p:nvPr/>
        </p:nvSpPr>
        <p:spPr>
          <a:xfrm>
            <a:off x="11407425" y="2180909"/>
            <a:ext cx="5851800" cy="948000"/>
          </a:xfrm>
          <a:prstGeom prst="rect">
            <a:avLst/>
          </a:prstGeom>
          <a:noFill/>
          <a:ln>
            <a:noFill/>
          </a:ln>
        </p:spPr>
        <p:txBody>
          <a:bodyPr spcFirstLastPara="1" wrap="square" lIns="0" tIns="0" rIns="0" bIns="0" anchor="t" anchorCtr="0">
            <a:spAutoFit/>
          </a:bodyPr>
          <a:lstStyle/>
          <a:p>
            <a:pPr marL="0" marR="0" lvl="0" indent="0" algn="l" rtl="0">
              <a:lnSpc>
                <a:spcPct val="70000"/>
              </a:lnSpc>
              <a:spcBef>
                <a:spcPts val="0"/>
              </a:spcBef>
              <a:spcAft>
                <a:spcPts val="0"/>
              </a:spcAft>
              <a:buNone/>
            </a:pPr>
            <a:r>
              <a:rPr lang="en-US" sz="8799" b="0" i="0" u="none" strike="noStrike" cap="none">
                <a:solidFill>
                  <a:srgbClr val="FFFFFF"/>
                </a:solidFill>
                <a:latin typeface="DM Serif Display"/>
                <a:ea typeface="DM Serif Display"/>
                <a:cs typeface="DM Serif Display"/>
                <a:sym typeface="DM Serif Display"/>
              </a:rPr>
              <a:t>+88%</a:t>
            </a:r>
            <a:endParaRPr/>
          </a:p>
        </p:txBody>
      </p:sp>
      <p:sp>
        <p:nvSpPr>
          <p:cNvPr id="180" name="Google Shape;180;p22"/>
          <p:cNvSpPr txBox="1"/>
          <p:nvPr/>
        </p:nvSpPr>
        <p:spPr>
          <a:xfrm>
            <a:off x="11407425" y="3170872"/>
            <a:ext cx="5851875" cy="32385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100" b="0" i="0" u="none" strike="noStrike" cap="none">
                <a:solidFill>
                  <a:srgbClr val="FFFFFF"/>
                </a:solidFill>
                <a:latin typeface="DM Sans"/>
                <a:ea typeface="DM Sans"/>
                <a:cs typeface="DM Sans"/>
                <a:sym typeface="DM Sans"/>
              </a:rPr>
              <a:t>Elaborate on the statistic here.</a:t>
            </a:r>
            <a:endParaRPr/>
          </a:p>
        </p:txBody>
      </p:sp>
      <p:sp>
        <p:nvSpPr>
          <p:cNvPr id="181" name="Google Shape;181;p22"/>
          <p:cNvSpPr txBox="1"/>
          <p:nvPr/>
        </p:nvSpPr>
        <p:spPr>
          <a:xfrm>
            <a:off x="11407425" y="4585335"/>
            <a:ext cx="5851800" cy="948000"/>
          </a:xfrm>
          <a:prstGeom prst="rect">
            <a:avLst/>
          </a:prstGeom>
          <a:noFill/>
          <a:ln>
            <a:noFill/>
          </a:ln>
        </p:spPr>
        <p:txBody>
          <a:bodyPr spcFirstLastPara="1" wrap="square" lIns="0" tIns="0" rIns="0" bIns="0" anchor="t" anchorCtr="0">
            <a:spAutoFit/>
          </a:bodyPr>
          <a:lstStyle/>
          <a:p>
            <a:pPr marL="0" marR="0" lvl="0" indent="0" algn="l" rtl="0">
              <a:lnSpc>
                <a:spcPct val="70000"/>
              </a:lnSpc>
              <a:spcBef>
                <a:spcPts val="0"/>
              </a:spcBef>
              <a:spcAft>
                <a:spcPts val="0"/>
              </a:spcAft>
              <a:buNone/>
            </a:pPr>
            <a:r>
              <a:rPr lang="en-US" sz="8799" b="0" i="0" u="none" strike="noStrike" cap="none">
                <a:solidFill>
                  <a:srgbClr val="FFFFFF"/>
                </a:solidFill>
                <a:latin typeface="DM Serif Display"/>
                <a:ea typeface="DM Serif Display"/>
                <a:cs typeface="DM Serif Display"/>
                <a:sym typeface="DM Serif Display"/>
              </a:rPr>
              <a:t>+400k</a:t>
            </a:r>
            <a:endParaRPr/>
          </a:p>
        </p:txBody>
      </p:sp>
      <p:sp>
        <p:nvSpPr>
          <p:cNvPr id="182" name="Google Shape;182;p22"/>
          <p:cNvSpPr txBox="1"/>
          <p:nvPr/>
        </p:nvSpPr>
        <p:spPr>
          <a:xfrm>
            <a:off x="11407425" y="5575299"/>
            <a:ext cx="5851875" cy="32385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100" b="0" i="0" u="none" strike="noStrike" cap="none">
                <a:solidFill>
                  <a:srgbClr val="FFFFFF"/>
                </a:solidFill>
                <a:latin typeface="DM Sans"/>
                <a:ea typeface="DM Sans"/>
                <a:cs typeface="DM Sans"/>
                <a:sym typeface="DM Sans"/>
              </a:rPr>
              <a:t>Elaborate on the statistic here.</a:t>
            </a:r>
            <a:endParaRPr/>
          </a:p>
        </p:txBody>
      </p:sp>
      <p:sp>
        <p:nvSpPr>
          <p:cNvPr id="183" name="Google Shape;183;p22"/>
          <p:cNvSpPr txBox="1"/>
          <p:nvPr/>
        </p:nvSpPr>
        <p:spPr>
          <a:xfrm>
            <a:off x="11407425" y="7173278"/>
            <a:ext cx="5851800" cy="948000"/>
          </a:xfrm>
          <a:prstGeom prst="rect">
            <a:avLst/>
          </a:prstGeom>
          <a:noFill/>
          <a:ln>
            <a:noFill/>
          </a:ln>
        </p:spPr>
        <p:txBody>
          <a:bodyPr spcFirstLastPara="1" wrap="square" lIns="0" tIns="0" rIns="0" bIns="0" anchor="t" anchorCtr="0">
            <a:spAutoFit/>
          </a:bodyPr>
          <a:lstStyle/>
          <a:p>
            <a:pPr marL="0" marR="0" lvl="0" indent="0" algn="l" rtl="0">
              <a:lnSpc>
                <a:spcPct val="70000"/>
              </a:lnSpc>
              <a:spcBef>
                <a:spcPts val="0"/>
              </a:spcBef>
              <a:spcAft>
                <a:spcPts val="0"/>
              </a:spcAft>
              <a:buNone/>
            </a:pPr>
            <a:r>
              <a:rPr lang="en-US" sz="8799" b="0" i="0" u="none" strike="noStrike" cap="none">
                <a:solidFill>
                  <a:srgbClr val="FFFFFF"/>
                </a:solidFill>
                <a:latin typeface="DM Serif Display"/>
                <a:ea typeface="DM Serif Display"/>
                <a:cs typeface="DM Serif Display"/>
                <a:sym typeface="DM Serif Display"/>
              </a:rPr>
              <a:t>-12%</a:t>
            </a:r>
            <a:endParaRPr/>
          </a:p>
        </p:txBody>
      </p:sp>
      <p:sp>
        <p:nvSpPr>
          <p:cNvPr id="184" name="Google Shape;184;p22"/>
          <p:cNvSpPr txBox="1"/>
          <p:nvPr/>
        </p:nvSpPr>
        <p:spPr>
          <a:xfrm>
            <a:off x="11407425" y="8163241"/>
            <a:ext cx="5851875" cy="32385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100" b="0" i="0" u="none" strike="noStrike" cap="none">
                <a:solidFill>
                  <a:srgbClr val="FFFFFF"/>
                </a:solidFill>
                <a:latin typeface="DM Sans"/>
                <a:ea typeface="DM Sans"/>
                <a:cs typeface="DM Sans"/>
                <a:sym typeface="DM Sans"/>
              </a:rPr>
              <a:t>Elaborate on the statistic here.</a:t>
            </a:r>
            <a:endParaRPr/>
          </a:p>
        </p:txBody>
      </p:sp>
      <p:sp>
        <p:nvSpPr>
          <p:cNvPr id="185" name="Google Shape;185;p22"/>
          <p:cNvSpPr txBox="1"/>
          <p:nvPr/>
        </p:nvSpPr>
        <p:spPr>
          <a:xfrm>
            <a:off x="1028700" y="434774"/>
            <a:ext cx="5728091" cy="230505"/>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100" b="0" i="0" u="none" strike="noStrike" cap="none">
                <a:solidFill>
                  <a:srgbClr val="FFFFFF"/>
                </a:solidFill>
                <a:latin typeface="DM Serif Display"/>
                <a:ea typeface="DM Serif Display"/>
                <a:cs typeface="DM Serif Display"/>
                <a:sym typeface="DM Serif Display"/>
              </a:rPr>
              <a:t>SlidesCarnival</a:t>
            </a:r>
            <a:endParaRPr/>
          </a:p>
        </p:txBody>
      </p:sp>
      <p:sp>
        <p:nvSpPr>
          <p:cNvPr id="186" name="Google Shape;186;p22"/>
          <p:cNvSpPr txBox="1"/>
          <p:nvPr/>
        </p:nvSpPr>
        <p:spPr>
          <a:xfrm>
            <a:off x="11531209" y="434774"/>
            <a:ext cx="5728091" cy="230505"/>
          </a:xfrm>
          <a:prstGeom prst="rect">
            <a:avLst/>
          </a:prstGeom>
          <a:noFill/>
          <a:ln>
            <a:noFill/>
          </a:ln>
        </p:spPr>
        <p:txBody>
          <a:bodyPr spcFirstLastPara="1" wrap="square" lIns="0" tIns="0" rIns="0" bIns="0" anchor="t" anchorCtr="0">
            <a:spAutoFit/>
          </a:bodyPr>
          <a:lstStyle/>
          <a:p>
            <a:pPr marL="0" marR="0" lvl="0" indent="0" algn="r" rtl="0">
              <a:lnSpc>
                <a:spcPct val="80000"/>
              </a:lnSpc>
              <a:spcBef>
                <a:spcPts val="0"/>
              </a:spcBef>
              <a:spcAft>
                <a:spcPts val="0"/>
              </a:spcAft>
              <a:buNone/>
            </a:pPr>
            <a:r>
              <a:rPr lang="en-US" sz="2100" b="0" i="0" u="none" strike="noStrike" cap="none">
                <a:solidFill>
                  <a:srgbClr val="FFFFFF"/>
                </a:solidFill>
                <a:latin typeface="DM Serif Display"/>
                <a:ea typeface="DM Serif Display"/>
                <a:cs typeface="DM Serif Display"/>
                <a:sym typeface="DM Serif Display"/>
              </a:rPr>
              <a:t>August 19, 2024</a:t>
            </a:r>
            <a:endParaRP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Shape 190"/>
        <p:cNvGrpSpPr/>
        <p:nvPr/>
      </p:nvGrpSpPr>
      <p:grpSpPr>
        <a:xfrm>
          <a:off x="0" y="0"/>
          <a:ext cx="0" cy="0"/>
          <a:chOff x="0" y="0"/>
          <a:chExt cx="0" cy="0"/>
        </a:xfrm>
      </p:grpSpPr>
      <p:sp>
        <p:nvSpPr>
          <p:cNvPr id="191" name="Google Shape;191;p23"/>
          <p:cNvSpPr txBox="1"/>
          <p:nvPr/>
        </p:nvSpPr>
        <p:spPr>
          <a:xfrm>
            <a:off x="1028700" y="3507624"/>
            <a:ext cx="16230600" cy="4654800"/>
          </a:xfrm>
          <a:prstGeom prst="rect">
            <a:avLst/>
          </a:prstGeom>
          <a:noFill/>
          <a:ln>
            <a:noFill/>
          </a:ln>
        </p:spPr>
        <p:txBody>
          <a:bodyPr spcFirstLastPara="1" wrap="square" lIns="0" tIns="0" rIns="0" bIns="0" anchor="t" anchorCtr="0">
            <a:spAutoFit/>
          </a:bodyPr>
          <a:lstStyle/>
          <a:p>
            <a:pPr marL="0" marR="0" lvl="0" indent="0" algn="ctr" rtl="0">
              <a:lnSpc>
                <a:spcPct val="70000"/>
              </a:lnSpc>
              <a:spcBef>
                <a:spcPts val="0"/>
              </a:spcBef>
              <a:spcAft>
                <a:spcPts val="0"/>
              </a:spcAft>
              <a:buNone/>
            </a:pPr>
            <a:r>
              <a:rPr lang="en-US" sz="14400" b="0" i="0" u="none" strike="noStrike" cap="none">
                <a:solidFill>
                  <a:srgbClr val="FFFFFF"/>
                </a:solidFill>
                <a:latin typeface="DM Serif Display"/>
                <a:ea typeface="DM Serif Display"/>
                <a:cs typeface="DM Serif Display"/>
                <a:sym typeface="DM Serif Display"/>
              </a:rPr>
              <a:t>Write an original statement or inspiring quote.</a:t>
            </a:r>
            <a:endParaRPr/>
          </a:p>
        </p:txBody>
      </p:sp>
      <p:sp>
        <p:nvSpPr>
          <p:cNvPr id="192" name="Google Shape;192;p23"/>
          <p:cNvSpPr txBox="1"/>
          <p:nvPr/>
        </p:nvSpPr>
        <p:spPr>
          <a:xfrm>
            <a:off x="7394044" y="2390775"/>
            <a:ext cx="3499800" cy="3836100"/>
          </a:xfrm>
          <a:prstGeom prst="rect">
            <a:avLst/>
          </a:prstGeom>
          <a:noFill/>
          <a:ln>
            <a:noFill/>
          </a:ln>
        </p:spPr>
        <p:txBody>
          <a:bodyPr spcFirstLastPara="1" wrap="square" lIns="0" tIns="0" rIns="0" bIns="0" anchor="t" anchorCtr="0">
            <a:spAutoFit/>
          </a:bodyPr>
          <a:lstStyle/>
          <a:p>
            <a:pPr marL="0" marR="0" lvl="0" indent="0" algn="ctr" rtl="0">
              <a:lnSpc>
                <a:spcPct val="70000"/>
              </a:lnSpc>
              <a:spcBef>
                <a:spcPts val="0"/>
              </a:spcBef>
              <a:spcAft>
                <a:spcPts val="0"/>
              </a:spcAft>
              <a:buNone/>
            </a:pPr>
            <a:r>
              <a:rPr lang="en-US" sz="35603" b="0" i="0" u="none" strike="noStrike" cap="none">
                <a:solidFill>
                  <a:srgbClr val="FFFFFF"/>
                </a:solidFill>
                <a:latin typeface="DM Serif Display"/>
                <a:ea typeface="DM Serif Display"/>
                <a:cs typeface="DM Serif Display"/>
                <a:sym typeface="DM Serif Display"/>
              </a:rPr>
              <a:t>“</a:t>
            </a:r>
            <a:endParaRPr/>
          </a:p>
        </p:txBody>
      </p:sp>
      <p:sp>
        <p:nvSpPr>
          <p:cNvPr id="193" name="Google Shape;193;p23"/>
          <p:cNvSpPr txBox="1"/>
          <p:nvPr/>
        </p:nvSpPr>
        <p:spPr>
          <a:xfrm>
            <a:off x="1028700" y="434774"/>
            <a:ext cx="5728091" cy="230505"/>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100" b="0" i="0" u="none" strike="noStrike" cap="none">
                <a:solidFill>
                  <a:srgbClr val="FFFFFF"/>
                </a:solidFill>
                <a:latin typeface="DM Serif Display"/>
                <a:ea typeface="DM Serif Display"/>
                <a:cs typeface="DM Serif Display"/>
                <a:sym typeface="DM Serif Display"/>
              </a:rPr>
              <a:t>SlidesCarnival</a:t>
            </a:r>
            <a:endParaRPr/>
          </a:p>
        </p:txBody>
      </p:sp>
      <p:sp>
        <p:nvSpPr>
          <p:cNvPr id="194" name="Google Shape;194;p23"/>
          <p:cNvSpPr txBox="1"/>
          <p:nvPr/>
        </p:nvSpPr>
        <p:spPr>
          <a:xfrm>
            <a:off x="11531209" y="434774"/>
            <a:ext cx="5728091" cy="230505"/>
          </a:xfrm>
          <a:prstGeom prst="rect">
            <a:avLst/>
          </a:prstGeom>
          <a:noFill/>
          <a:ln>
            <a:noFill/>
          </a:ln>
        </p:spPr>
        <p:txBody>
          <a:bodyPr spcFirstLastPara="1" wrap="square" lIns="0" tIns="0" rIns="0" bIns="0" anchor="t" anchorCtr="0">
            <a:spAutoFit/>
          </a:bodyPr>
          <a:lstStyle/>
          <a:p>
            <a:pPr marL="0" marR="0" lvl="0" indent="0" algn="r" rtl="0">
              <a:lnSpc>
                <a:spcPct val="80000"/>
              </a:lnSpc>
              <a:spcBef>
                <a:spcPts val="0"/>
              </a:spcBef>
              <a:spcAft>
                <a:spcPts val="0"/>
              </a:spcAft>
              <a:buNone/>
            </a:pPr>
            <a:r>
              <a:rPr lang="en-US" sz="2100" b="0" i="0" u="none" strike="noStrike" cap="none">
                <a:solidFill>
                  <a:srgbClr val="FFFFFF"/>
                </a:solidFill>
                <a:latin typeface="DM Serif Display"/>
                <a:ea typeface="DM Serif Display"/>
                <a:cs typeface="DM Serif Display"/>
                <a:sym typeface="DM Serif Display"/>
              </a:rPr>
              <a:t>August 19, 2024</a:t>
            </a:r>
            <a:endParaRP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56;p10">
            <a:extLst>
              <a:ext uri="{FF2B5EF4-FFF2-40B4-BE49-F238E27FC236}">
                <a16:creationId xmlns:a16="http://schemas.microsoft.com/office/drawing/2014/main" id="{0E534E2B-B9B0-016A-73CF-EE8D0D011C0F}"/>
              </a:ext>
            </a:extLst>
          </p:cNvPr>
          <p:cNvSpPr txBox="1"/>
          <p:nvPr/>
        </p:nvSpPr>
        <p:spPr>
          <a:xfrm>
            <a:off x="1028700" y="434774"/>
            <a:ext cx="5728091" cy="307777"/>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500" b="0" i="0" u="none" strike="noStrike" cap="none" dirty="0" err="1">
                <a:solidFill>
                  <a:srgbClr val="FFFFFF"/>
                </a:solidFill>
                <a:latin typeface="DM Serif Display"/>
                <a:ea typeface="DM Serif Display"/>
                <a:cs typeface="DM Serif Display"/>
                <a:sym typeface="DM Serif Display"/>
              </a:rPr>
              <a:t>Analisi</a:t>
            </a:r>
            <a:r>
              <a:rPr lang="en-US" sz="2500" b="0" i="0" u="none" strike="noStrike" cap="none" dirty="0">
                <a:solidFill>
                  <a:srgbClr val="FFFFFF"/>
                </a:solidFill>
                <a:latin typeface="DM Serif Display"/>
                <a:ea typeface="DM Serif Display"/>
                <a:cs typeface="DM Serif Display"/>
                <a:sym typeface="DM Serif Display"/>
              </a:rPr>
              <a:t> di </a:t>
            </a:r>
            <a:r>
              <a:rPr lang="en-US" sz="2500" b="0" i="0" u="none" strike="noStrike" cap="none" dirty="0" err="1">
                <a:solidFill>
                  <a:srgbClr val="FFFFFF"/>
                </a:solidFill>
                <a:latin typeface="DM Serif Display"/>
                <a:ea typeface="DM Serif Display"/>
                <a:cs typeface="DM Serif Display"/>
                <a:sym typeface="DM Serif Display"/>
              </a:rPr>
              <a:t>soluzioni</a:t>
            </a:r>
            <a:r>
              <a:rPr lang="en-US" sz="2500" b="0" i="0" u="none" strike="noStrike" cap="none" dirty="0">
                <a:solidFill>
                  <a:srgbClr val="FFFFFF"/>
                </a:solidFill>
                <a:latin typeface="DM Serif Display"/>
                <a:ea typeface="DM Serif Display"/>
                <a:cs typeface="DM Serif Display"/>
                <a:sym typeface="DM Serif Display"/>
              </a:rPr>
              <a:t> Serverless</a:t>
            </a:r>
            <a:endParaRPr sz="2500" dirty="0"/>
          </a:p>
        </p:txBody>
      </p:sp>
      <p:pic>
        <p:nvPicPr>
          <p:cNvPr id="10" name="Immagine 9">
            <a:extLst>
              <a:ext uri="{FF2B5EF4-FFF2-40B4-BE49-F238E27FC236}">
                <a16:creationId xmlns:a16="http://schemas.microsoft.com/office/drawing/2014/main" id="{DBD5A5B1-223E-EC1B-E8B1-731099E28CAE}"/>
              </a:ext>
            </a:extLst>
          </p:cNvPr>
          <p:cNvPicPr>
            <a:picLocks noChangeAspect="1"/>
          </p:cNvPicPr>
          <p:nvPr/>
        </p:nvPicPr>
        <p:blipFill>
          <a:blip r:embed="rId2"/>
          <a:stretch>
            <a:fillRect/>
          </a:stretch>
        </p:blipFill>
        <p:spPr>
          <a:xfrm>
            <a:off x="2679946" y="1784685"/>
            <a:ext cx="3358815" cy="3358815"/>
          </a:xfrm>
          <a:prstGeom prst="rect">
            <a:avLst/>
          </a:prstGeom>
        </p:spPr>
      </p:pic>
      <p:pic>
        <p:nvPicPr>
          <p:cNvPr id="11" name="Immagine 10">
            <a:extLst>
              <a:ext uri="{FF2B5EF4-FFF2-40B4-BE49-F238E27FC236}">
                <a16:creationId xmlns:a16="http://schemas.microsoft.com/office/drawing/2014/main" id="{6AFD3BAB-A59F-73F1-54D4-8A3F491C5352}"/>
              </a:ext>
            </a:extLst>
          </p:cNvPr>
          <p:cNvPicPr>
            <a:picLocks noChangeAspect="1"/>
          </p:cNvPicPr>
          <p:nvPr/>
        </p:nvPicPr>
        <p:blipFill>
          <a:blip r:embed="rId3"/>
          <a:stretch>
            <a:fillRect/>
          </a:stretch>
        </p:blipFill>
        <p:spPr>
          <a:xfrm>
            <a:off x="4253028" y="5504428"/>
            <a:ext cx="3555051" cy="3234513"/>
          </a:xfrm>
          <a:prstGeom prst="rect">
            <a:avLst/>
          </a:prstGeom>
        </p:spPr>
      </p:pic>
      <p:pic>
        <p:nvPicPr>
          <p:cNvPr id="12" name="Immagine 11">
            <a:extLst>
              <a:ext uri="{FF2B5EF4-FFF2-40B4-BE49-F238E27FC236}">
                <a16:creationId xmlns:a16="http://schemas.microsoft.com/office/drawing/2014/main" id="{837C90BC-FA72-1769-262B-ED257BBEF349}"/>
              </a:ext>
            </a:extLst>
          </p:cNvPr>
          <p:cNvPicPr>
            <a:picLocks noChangeAspect="1"/>
          </p:cNvPicPr>
          <p:nvPr/>
        </p:nvPicPr>
        <p:blipFill rotWithShape="1">
          <a:blip r:embed="rId4"/>
          <a:srcRect l="33489" t="9937" r="34196" b="22348"/>
          <a:stretch/>
        </p:blipFill>
        <p:spPr>
          <a:xfrm>
            <a:off x="10696896" y="1908987"/>
            <a:ext cx="3709169" cy="3234513"/>
          </a:xfrm>
          <a:prstGeom prst="rect">
            <a:avLst/>
          </a:prstGeom>
        </p:spPr>
      </p:pic>
      <p:pic>
        <p:nvPicPr>
          <p:cNvPr id="14" name="Immagine 13">
            <a:extLst>
              <a:ext uri="{FF2B5EF4-FFF2-40B4-BE49-F238E27FC236}">
                <a16:creationId xmlns:a16="http://schemas.microsoft.com/office/drawing/2014/main" id="{0CF405D0-4A4B-225D-89C7-C56784CCFB9F}"/>
              </a:ext>
            </a:extLst>
          </p:cNvPr>
          <p:cNvPicPr>
            <a:picLocks noChangeAspect="1"/>
          </p:cNvPicPr>
          <p:nvPr/>
        </p:nvPicPr>
        <p:blipFill>
          <a:blip r:embed="rId5"/>
          <a:stretch>
            <a:fillRect/>
          </a:stretch>
        </p:blipFill>
        <p:spPr>
          <a:xfrm>
            <a:off x="12551480" y="5504428"/>
            <a:ext cx="3358816" cy="3358816"/>
          </a:xfrm>
          <a:prstGeom prst="rect">
            <a:avLst/>
          </a:prstGeom>
        </p:spPr>
      </p:pic>
    </p:spTree>
    <p:extLst>
      <p:ext uri="{BB962C8B-B14F-4D97-AF65-F5344CB8AC3E}">
        <p14:creationId xmlns:p14="http://schemas.microsoft.com/office/powerpoint/2010/main" val="1448408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Shape 198"/>
        <p:cNvGrpSpPr/>
        <p:nvPr/>
      </p:nvGrpSpPr>
      <p:grpSpPr>
        <a:xfrm>
          <a:off x="0" y="0"/>
          <a:ext cx="0" cy="0"/>
          <a:chOff x="0" y="0"/>
          <a:chExt cx="0" cy="0"/>
        </a:xfrm>
      </p:grpSpPr>
      <p:sp>
        <p:nvSpPr>
          <p:cNvPr id="199" name="Google Shape;199;p24"/>
          <p:cNvSpPr txBox="1"/>
          <p:nvPr/>
        </p:nvSpPr>
        <p:spPr>
          <a:xfrm>
            <a:off x="1028700" y="3711445"/>
            <a:ext cx="8115300" cy="775800"/>
          </a:xfrm>
          <a:prstGeom prst="rect">
            <a:avLst/>
          </a:prstGeom>
          <a:noFill/>
          <a:ln>
            <a:noFill/>
          </a:ln>
        </p:spPr>
        <p:txBody>
          <a:bodyPr spcFirstLastPara="1" wrap="square" lIns="0" tIns="0" rIns="0" bIns="0" anchor="t" anchorCtr="0">
            <a:spAutoFit/>
          </a:bodyPr>
          <a:lstStyle/>
          <a:p>
            <a:pPr marL="0" marR="0" lvl="0" indent="0" algn="l" rtl="0">
              <a:lnSpc>
                <a:spcPct val="70000"/>
              </a:lnSpc>
              <a:spcBef>
                <a:spcPts val="0"/>
              </a:spcBef>
              <a:spcAft>
                <a:spcPts val="0"/>
              </a:spcAft>
              <a:buNone/>
            </a:pPr>
            <a:r>
              <a:rPr lang="en-US" sz="7200" b="0" i="0" u="none" strike="noStrike" cap="none">
                <a:solidFill>
                  <a:srgbClr val="FFFFFF"/>
                </a:solidFill>
                <a:latin typeface="DM Serif Display"/>
                <a:ea typeface="DM Serif Display"/>
                <a:cs typeface="DM Serif Display"/>
                <a:sym typeface="DM Serif Display"/>
              </a:rPr>
              <a:t>Contact Us</a:t>
            </a:r>
            <a:endParaRPr/>
          </a:p>
        </p:txBody>
      </p:sp>
      <p:sp>
        <p:nvSpPr>
          <p:cNvPr id="200" name="Google Shape;200;p24"/>
          <p:cNvSpPr txBox="1"/>
          <p:nvPr/>
        </p:nvSpPr>
        <p:spPr>
          <a:xfrm>
            <a:off x="1028700" y="4667755"/>
            <a:ext cx="7765800" cy="323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100" b="0" i="0" u="none" strike="noStrike" cap="none">
                <a:solidFill>
                  <a:srgbClr val="FFFFFF"/>
                </a:solidFill>
                <a:latin typeface="DM Sans"/>
                <a:ea typeface="DM Sans"/>
                <a:cs typeface="DM Sans"/>
                <a:sym typeface="DM Sans"/>
              </a:rPr>
              <a:t>123 Anywhere St., Any City,ST 12345</a:t>
            </a:r>
            <a:endParaRPr/>
          </a:p>
        </p:txBody>
      </p:sp>
      <p:sp>
        <p:nvSpPr>
          <p:cNvPr id="201" name="Google Shape;201;p24"/>
          <p:cNvSpPr txBox="1"/>
          <p:nvPr/>
        </p:nvSpPr>
        <p:spPr>
          <a:xfrm>
            <a:off x="1028700" y="5131948"/>
            <a:ext cx="4893000" cy="323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100" b="0" i="0" u="none" strike="noStrike" cap="none">
                <a:solidFill>
                  <a:srgbClr val="FFFFFF"/>
                </a:solidFill>
                <a:latin typeface="DM Sans"/>
                <a:ea typeface="DM Sans"/>
                <a:cs typeface="DM Sans"/>
                <a:sym typeface="DM Sans"/>
              </a:rPr>
              <a:t>123-456-7890</a:t>
            </a:r>
            <a:endParaRPr/>
          </a:p>
        </p:txBody>
      </p:sp>
      <p:sp>
        <p:nvSpPr>
          <p:cNvPr id="202" name="Google Shape;202;p24"/>
          <p:cNvSpPr txBox="1"/>
          <p:nvPr/>
        </p:nvSpPr>
        <p:spPr>
          <a:xfrm>
            <a:off x="1028700" y="5596141"/>
            <a:ext cx="6606300" cy="323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100" b="0" i="0" u="none" strike="noStrike" cap="none">
                <a:solidFill>
                  <a:srgbClr val="FFFFFF"/>
                </a:solidFill>
                <a:latin typeface="DM Sans"/>
                <a:ea typeface="DM Sans"/>
                <a:cs typeface="DM Sans"/>
                <a:sym typeface="DM Sans"/>
              </a:rPr>
              <a:t>hello@reallygreatsite.com</a:t>
            </a:r>
            <a:endParaRPr/>
          </a:p>
        </p:txBody>
      </p:sp>
      <p:sp>
        <p:nvSpPr>
          <p:cNvPr id="203" name="Google Shape;203;p24"/>
          <p:cNvSpPr txBox="1"/>
          <p:nvPr/>
        </p:nvSpPr>
        <p:spPr>
          <a:xfrm>
            <a:off x="1028700" y="6524526"/>
            <a:ext cx="4893000" cy="323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100" b="0" i="0" u="none" strike="noStrike" cap="none">
                <a:solidFill>
                  <a:srgbClr val="FFFFFF"/>
                </a:solidFill>
                <a:latin typeface="DM Sans"/>
                <a:ea typeface="DM Sans"/>
                <a:cs typeface="DM Sans"/>
                <a:sym typeface="DM Sans"/>
              </a:rPr>
              <a:t>reallygreatsite.com</a:t>
            </a:r>
            <a:endParaRPr/>
          </a:p>
        </p:txBody>
      </p:sp>
      <p:sp>
        <p:nvSpPr>
          <p:cNvPr id="204" name="Google Shape;204;p24"/>
          <p:cNvSpPr txBox="1"/>
          <p:nvPr/>
        </p:nvSpPr>
        <p:spPr>
          <a:xfrm>
            <a:off x="1028700" y="6060333"/>
            <a:ext cx="4893000" cy="323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100" b="0" i="0" u="none" strike="noStrike" cap="none">
                <a:solidFill>
                  <a:srgbClr val="FFFFFF"/>
                </a:solidFill>
                <a:latin typeface="DM Sans"/>
                <a:ea typeface="DM Sans"/>
                <a:cs typeface="DM Sans"/>
                <a:sym typeface="DM Sans"/>
              </a:rPr>
              <a:t>@reallygreatsite</a:t>
            </a:r>
            <a:endParaRPr/>
          </a:p>
        </p:txBody>
      </p:sp>
      <p:sp>
        <p:nvSpPr>
          <p:cNvPr id="205" name="Google Shape;205;p24"/>
          <p:cNvSpPr txBox="1"/>
          <p:nvPr/>
        </p:nvSpPr>
        <p:spPr>
          <a:xfrm>
            <a:off x="1028700" y="434774"/>
            <a:ext cx="5728091" cy="230505"/>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100" b="0" i="0" u="none" strike="noStrike" cap="none">
                <a:solidFill>
                  <a:srgbClr val="FFFFFF"/>
                </a:solidFill>
                <a:latin typeface="DM Serif Display"/>
                <a:ea typeface="DM Serif Display"/>
                <a:cs typeface="DM Serif Display"/>
                <a:sym typeface="DM Serif Display"/>
              </a:rPr>
              <a:t>SlidesCarnival</a:t>
            </a:r>
            <a:endParaRPr/>
          </a:p>
        </p:txBody>
      </p:sp>
      <p:sp>
        <p:nvSpPr>
          <p:cNvPr id="206" name="Google Shape;206;p24"/>
          <p:cNvSpPr txBox="1"/>
          <p:nvPr/>
        </p:nvSpPr>
        <p:spPr>
          <a:xfrm>
            <a:off x="11531209" y="434774"/>
            <a:ext cx="5728091" cy="230505"/>
          </a:xfrm>
          <a:prstGeom prst="rect">
            <a:avLst/>
          </a:prstGeom>
          <a:noFill/>
          <a:ln>
            <a:noFill/>
          </a:ln>
        </p:spPr>
        <p:txBody>
          <a:bodyPr spcFirstLastPara="1" wrap="square" lIns="0" tIns="0" rIns="0" bIns="0" anchor="t" anchorCtr="0">
            <a:spAutoFit/>
          </a:bodyPr>
          <a:lstStyle/>
          <a:p>
            <a:pPr marL="0" marR="0" lvl="0" indent="0" algn="r" rtl="0">
              <a:lnSpc>
                <a:spcPct val="80000"/>
              </a:lnSpc>
              <a:spcBef>
                <a:spcPts val="0"/>
              </a:spcBef>
              <a:spcAft>
                <a:spcPts val="0"/>
              </a:spcAft>
              <a:buNone/>
            </a:pPr>
            <a:r>
              <a:rPr lang="en-US" sz="2100" b="0" i="0" u="none" strike="noStrike" cap="none">
                <a:solidFill>
                  <a:srgbClr val="FFFFFF"/>
                </a:solidFill>
                <a:latin typeface="DM Serif Display"/>
                <a:ea typeface="DM Serif Display"/>
                <a:cs typeface="DM Serif Display"/>
                <a:sym typeface="DM Serif Display"/>
              </a:rPr>
              <a:t>August 19, 2024</a:t>
            </a:r>
            <a:endParaRP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Shape 210"/>
        <p:cNvGrpSpPr/>
        <p:nvPr/>
      </p:nvGrpSpPr>
      <p:grpSpPr>
        <a:xfrm>
          <a:off x="0" y="0"/>
          <a:ext cx="0" cy="0"/>
          <a:chOff x="0" y="0"/>
          <a:chExt cx="0" cy="0"/>
        </a:xfrm>
      </p:grpSpPr>
      <p:grpSp>
        <p:nvGrpSpPr>
          <p:cNvPr id="211" name="Google Shape;211;p25"/>
          <p:cNvGrpSpPr/>
          <p:nvPr/>
        </p:nvGrpSpPr>
        <p:grpSpPr>
          <a:xfrm>
            <a:off x="774218" y="2177400"/>
            <a:ext cx="5097641" cy="7508818"/>
            <a:chOff x="0" y="-28575"/>
            <a:chExt cx="1342589" cy="1977631"/>
          </a:xfrm>
        </p:grpSpPr>
        <p:sp>
          <p:nvSpPr>
            <p:cNvPr id="212" name="Google Shape;212;p25"/>
            <p:cNvSpPr/>
            <p:nvPr/>
          </p:nvSpPr>
          <p:spPr>
            <a:xfrm>
              <a:off x="0" y="0"/>
              <a:ext cx="1342589" cy="1949056"/>
            </a:xfrm>
            <a:custGeom>
              <a:avLst/>
              <a:gdLst/>
              <a:ahLst/>
              <a:cxnLst/>
              <a:rect l="l" t="t" r="r" b="b"/>
              <a:pathLst>
                <a:path w="1342589" h="1949056" extrusionOk="0">
                  <a:moveTo>
                    <a:pt x="36449" y="0"/>
                  </a:moveTo>
                  <a:lnTo>
                    <a:pt x="1306139" y="0"/>
                  </a:lnTo>
                  <a:cubicBezTo>
                    <a:pt x="1315806" y="0"/>
                    <a:pt x="1325077" y="3840"/>
                    <a:pt x="1331913" y="10676"/>
                  </a:cubicBezTo>
                  <a:cubicBezTo>
                    <a:pt x="1338748" y="17511"/>
                    <a:pt x="1342589" y="26782"/>
                    <a:pt x="1342589" y="36449"/>
                  </a:cubicBezTo>
                  <a:lnTo>
                    <a:pt x="1342589" y="1912607"/>
                  </a:lnTo>
                  <a:cubicBezTo>
                    <a:pt x="1342589" y="1932737"/>
                    <a:pt x="1326270" y="1949056"/>
                    <a:pt x="1306139" y="1949056"/>
                  </a:cubicBezTo>
                  <a:lnTo>
                    <a:pt x="36449" y="1949056"/>
                  </a:lnTo>
                  <a:cubicBezTo>
                    <a:pt x="16319" y="1949056"/>
                    <a:pt x="0" y="1932737"/>
                    <a:pt x="0" y="1912607"/>
                  </a:cubicBezTo>
                  <a:lnTo>
                    <a:pt x="0" y="36449"/>
                  </a:lnTo>
                  <a:cubicBezTo>
                    <a:pt x="0" y="16319"/>
                    <a:pt x="16319" y="0"/>
                    <a:pt x="36449" y="0"/>
                  </a:cubicBezTo>
                  <a:close/>
                </a:path>
              </a:pathLst>
            </a:custGeom>
            <a:solidFill>
              <a:srgbClr val="000000">
                <a:alpha val="0"/>
              </a:srgbClr>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5"/>
            <p:cNvSpPr txBox="1"/>
            <p:nvPr/>
          </p:nvSpPr>
          <p:spPr>
            <a:xfrm>
              <a:off x="0" y="-28575"/>
              <a:ext cx="1342589" cy="1977631"/>
            </a:xfrm>
            <a:prstGeom prst="rect">
              <a:avLst/>
            </a:prstGeom>
            <a:noFill/>
            <a:ln>
              <a:noFill/>
            </a:ln>
          </p:spPr>
          <p:txBody>
            <a:bodyPr spcFirstLastPara="1" wrap="square" lIns="50800" tIns="50800" rIns="50800" bIns="50800" anchor="ctr" anchorCtr="0">
              <a:noAutofit/>
            </a:bodyPr>
            <a:lstStyle/>
            <a:p>
              <a:pPr marL="0" marR="0" lvl="0" indent="0" algn="ctr" rtl="0">
                <a:lnSpc>
                  <a:spcPct val="13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4" name="Google Shape;214;p25"/>
          <p:cNvGrpSpPr/>
          <p:nvPr/>
        </p:nvGrpSpPr>
        <p:grpSpPr>
          <a:xfrm>
            <a:off x="6109984" y="2177400"/>
            <a:ext cx="11512980" cy="7508818"/>
            <a:chOff x="0" y="-28575"/>
            <a:chExt cx="3032225" cy="1977631"/>
          </a:xfrm>
        </p:grpSpPr>
        <p:sp>
          <p:nvSpPr>
            <p:cNvPr id="215" name="Google Shape;215;p25"/>
            <p:cNvSpPr/>
            <p:nvPr/>
          </p:nvSpPr>
          <p:spPr>
            <a:xfrm>
              <a:off x="0" y="0"/>
              <a:ext cx="3032225" cy="1949056"/>
            </a:xfrm>
            <a:custGeom>
              <a:avLst/>
              <a:gdLst/>
              <a:ahLst/>
              <a:cxnLst/>
              <a:rect l="l" t="t" r="r" b="b"/>
              <a:pathLst>
                <a:path w="3032225" h="1949056" extrusionOk="0">
                  <a:moveTo>
                    <a:pt x="16139" y="0"/>
                  </a:moveTo>
                  <a:lnTo>
                    <a:pt x="3016086" y="0"/>
                  </a:lnTo>
                  <a:cubicBezTo>
                    <a:pt x="3020366" y="0"/>
                    <a:pt x="3024471" y="1700"/>
                    <a:pt x="3027498" y="4727"/>
                  </a:cubicBezTo>
                  <a:cubicBezTo>
                    <a:pt x="3030525" y="7754"/>
                    <a:pt x="3032225" y="11859"/>
                    <a:pt x="3032225" y="16139"/>
                  </a:cubicBezTo>
                  <a:lnTo>
                    <a:pt x="3032225" y="1932917"/>
                  </a:lnTo>
                  <a:cubicBezTo>
                    <a:pt x="3032225" y="1937197"/>
                    <a:pt x="3030525" y="1941302"/>
                    <a:pt x="3027498" y="1944329"/>
                  </a:cubicBezTo>
                  <a:cubicBezTo>
                    <a:pt x="3024471" y="1947356"/>
                    <a:pt x="3020366" y="1949056"/>
                    <a:pt x="3016086" y="1949056"/>
                  </a:cubicBezTo>
                  <a:lnTo>
                    <a:pt x="16139" y="1949056"/>
                  </a:lnTo>
                  <a:cubicBezTo>
                    <a:pt x="11859" y="1949056"/>
                    <a:pt x="7754" y="1947356"/>
                    <a:pt x="4727" y="1944329"/>
                  </a:cubicBezTo>
                  <a:cubicBezTo>
                    <a:pt x="1700" y="1941302"/>
                    <a:pt x="0" y="1937197"/>
                    <a:pt x="0" y="1932917"/>
                  </a:cubicBezTo>
                  <a:lnTo>
                    <a:pt x="0" y="16139"/>
                  </a:lnTo>
                  <a:cubicBezTo>
                    <a:pt x="0" y="11859"/>
                    <a:pt x="1700" y="7754"/>
                    <a:pt x="4727" y="4727"/>
                  </a:cubicBezTo>
                  <a:cubicBezTo>
                    <a:pt x="7754" y="1700"/>
                    <a:pt x="11859" y="0"/>
                    <a:pt x="16139" y="0"/>
                  </a:cubicBezTo>
                  <a:close/>
                </a:path>
              </a:pathLst>
            </a:custGeom>
            <a:solidFill>
              <a:srgbClr val="000000">
                <a:alpha val="0"/>
              </a:srgbClr>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5"/>
            <p:cNvSpPr txBox="1"/>
            <p:nvPr/>
          </p:nvSpPr>
          <p:spPr>
            <a:xfrm>
              <a:off x="0" y="-28575"/>
              <a:ext cx="3032225" cy="1977631"/>
            </a:xfrm>
            <a:prstGeom prst="rect">
              <a:avLst/>
            </a:prstGeom>
            <a:noFill/>
            <a:ln>
              <a:noFill/>
            </a:ln>
          </p:spPr>
          <p:txBody>
            <a:bodyPr spcFirstLastPara="1" wrap="square" lIns="50800" tIns="50800" rIns="50800" bIns="50800" anchor="ctr" anchorCtr="0">
              <a:noAutofit/>
            </a:bodyPr>
            <a:lstStyle/>
            <a:p>
              <a:pPr marL="0" marR="0" lvl="0" indent="0" algn="ctr" rtl="0">
                <a:lnSpc>
                  <a:spcPct val="13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7" name="Google Shape;217;p25"/>
          <p:cNvGrpSpPr/>
          <p:nvPr/>
        </p:nvGrpSpPr>
        <p:grpSpPr>
          <a:xfrm>
            <a:off x="1139005" y="2458118"/>
            <a:ext cx="4368067" cy="755733"/>
            <a:chOff x="0" y="-28575"/>
            <a:chExt cx="1150437" cy="199041"/>
          </a:xfrm>
        </p:grpSpPr>
        <p:sp>
          <p:nvSpPr>
            <p:cNvPr id="218" name="Google Shape;218;p25"/>
            <p:cNvSpPr/>
            <p:nvPr/>
          </p:nvSpPr>
          <p:spPr>
            <a:xfrm>
              <a:off x="0" y="0"/>
              <a:ext cx="1150437" cy="170466"/>
            </a:xfrm>
            <a:custGeom>
              <a:avLst/>
              <a:gdLst/>
              <a:ahLst/>
              <a:cxnLst/>
              <a:rect l="l" t="t" r="r" b="b"/>
              <a:pathLst>
                <a:path w="1150437" h="170466" extrusionOk="0">
                  <a:moveTo>
                    <a:pt x="31903" y="0"/>
                  </a:moveTo>
                  <a:lnTo>
                    <a:pt x="1118534" y="0"/>
                  </a:lnTo>
                  <a:cubicBezTo>
                    <a:pt x="1126995" y="0"/>
                    <a:pt x="1135110" y="3361"/>
                    <a:pt x="1141093" y="9344"/>
                  </a:cubicBezTo>
                  <a:cubicBezTo>
                    <a:pt x="1147076" y="15327"/>
                    <a:pt x="1150437" y="23442"/>
                    <a:pt x="1150437" y="31903"/>
                  </a:cubicBezTo>
                  <a:lnTo>
                    <a:pt x="1150437" y="138563"/>
                  </a:lnTo>
                  <a:cubicBezTo>
                    <a:pt x="1150437" y="147024"/>
                    <a:pt x="1147076" y="155139"/>
                    <a:pt x="1141093" y="161122"/>
                  </a:cubicBezTo>
                  <a:cubicBezTo>
                    <a:pt x="1135110" y="167104"/>
                    <a:pt x="1126995" y="170466"/>
                    <a:pt x="1118534" y="170466"/>
                  </a:cubicBezTo>
                  <a:lnTo>
                    <a:pt x="31903" y="170466"/>
                  </a:lnTo>
                  <a:cubicBezTo>
                    <a:pt x="23442" y="170466"/>
                    <a:pt x="15327" y="167104"/>
                    <a:pt x="9344" y="161122"/>
                  </a:cubicBezTo>
                  <a:cubicBezTo>
                    <a:pt x="3361" y="155139"/>
                    <a:pt x="0" y="147024"/>
                    <a:pt x="0" y="138563"/>
                  </a:cubicBezTo>
                  <a:lnTo>
                    <a:pt x="0" y="31903"/>
                  </a:lnTo>
                  <a:cubicBezTo>
                    <a:pt x="0" y="23442"/>
                    <a:pt x="3361" y="15327"/>
                    <a:pt x="9344" y="9344"/>
                  </a:cubicBezTo>
                  <a:cubicBezTo>
                    <a:pt x="15327" y="3361"/>
                    <a:pt x="23442" y="0"/>
                    <a:pt x="31903" y="0"/>
                  </a:cubicBezTo>
                  <a:close/>
                </a:path>
              </a:pathLst>
            </a:custGeom>
            <a:solidFill>
              <a:srgbClr val="000000">
                <a:alpha val="0"/>
              </a:srgbClr>
            </a:solidFill>
            <a:ln w="1905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5"/>
            <p:cNvSpPr txBox="1"/>
            <p:nvPr/>
          </p:nvSpPr>
          <p:spPr>
            <a:xfrm>
              <a:off x="0" y="-28575"/>
              <a:ext cx="1150437" cy="199041"/>
            </a:xfrm>
            <a:prstGeom prst="rect">
              <a:avLst/>
            </a:prstGeom>
            <a:noFill/>
            <a:ln>
              <a:noFill/>
            </a:ln>
          </p:spPr>
          <p:txBody>
            <a:bodyPr spcFirstLastPara="1" wrap="square" lIns="50800" tIns="50800" rIns="50800" bIns="50800" anchor="ctr" anchorCtr="0">
              <a:noAutofit/>
            </a:bodyPr>
            <a:lstStyle/>
            <a:p>
              <a:pPr marL="0" marR="0" lvl="0" indent="0" algn="ctr" rtl="0">
                <a:lnSpc>
                  <a:spcPct val="13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0" name="Google Shape;220;p25"/>
          <p:cNvGrpSpPr/>
          <p:nvPr/>
        </p:nvGrpSpPr>
        <p:grpSpPr>
          <a:xfrm>
            <a:off x="9682440" y="2458118"/>
            <a:ext cx="4368067" cy="755733"/>
            <a:chOff x="0" y="-28575"/>
            <a:chExt cx="1150437" cy="199041"/>
          </a:xfrm>
        </p:grpSpPr>
        <p:sp>
          <p:nvSpPr>
            <p:cNvPr id="221" name="Google Shape;221;p25"/>
            <p:cNvSpPr/>
            <p:nvPr/>
          </p:nvSpPr>
          <p:spPr>
            <a:xfrm>
              <a:off x="0" y="0"/>
              <a:ext cx="1150437" cy="170466"/>
            </a:xfrm>
            <a:custGeom>
              <a:avLst/>
              <a:gdLst/>
              <a:ahLst/>
              <a:cxnLst/>
              <a:rect l="l" t="t" r="r" b="b"/>
              <a:pathLst>
                <a:path w="1150437" h="170466" extrusionOk="0">
                  <a:moveTo>
                    <a:pt x="31903" y="0"/>
                  </a:moveTo>
                  <a:lnTo>
                    <a:pt x="1118534" y="0"/>
                  </a:lnTo>
                  <a:cubicBezTo>
                    <a:pt x="1126995" y="0"/>
                    <a:pt x="1135110" y="3361"/>
                    <a:pt x="1141093" y="9344"/>
                  </a:cubicBezTo>
                  <a:cubicBezTo>
                    <a:pt x="1147076" y="15327"/>
                    <a:pt x="1150437" y="23442"/>
                    <a:pt x="1150437" y="31903"/>
                  </a:cubicBezTo>
                  <a:lnTo>
                    <a:pt x="1150437" y="138563"/>
                  </a:lnTo>
                  <a:cubicBezTo>
                    <a:pt x="1150437" y="147024"/>
                    <a:pt x="1147076" y="155139"/>
                    <a:pt x="1141093" y="161122"/>
                  </a:cubicBezTo>
                  <a:cubicBezTo>
                    <a:pt x="1135110" y="167104"/>
                    <a:pt x="1126995" y="170466"/>
                    <a:pt x="1118534" y="170466"/>
                  </a:cubicBezTo>
                  <a:lnTo>
                    <a:pt x="31903" y="170466"/>
                  </a:lnTo>
                  <a:cubicBezTo>
                    <a:pt x="23442" y="170466"/>
                    <a:pt x="15327" y="167104"/>
                    <a:pt x="9344" y="161122"/>
                  </a:cubicBezTo>
                  <a:cubicBezTo>
                    <a:pt x="3361" y="155139"/>
                    <a:pt x="0" y="147024"/>
                    <a:pt x="0" y="138563"/>
                  </a:cubicBezTo>
                  <a:lnTo>
                    <a:pt x="0" y="31903"/>
                  </a:lnTo>
                  <a:cubicBezTo>
                    <a:pt x="0" y="23442"/>
                    <a:pt x="3361" y="15327"/>
                    <a:pt x="9344" y="9344"/>
                  </a:cubicBezTo>
                  <a:cubicBezTo>
                    <a:pt x="15327" y="3361"/>
                    <a:pt x="23442" y="0"/>
                    <a:pt x="31903" y="0"/>
                  </a:cubicBezTo>
                  <a:close/>
                </a:path>
              </a:pathLst>
            </a:custGeom>
            <a:solidFill>
              <a:srgbClr val="000000">
                <a:alpha val="0"/>
              </a:srgbClr>
            </a:solidFill>
            <a:ln w="1905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5"/>
            <p:cNvSpPr txBox="1"/>
            <p:nvPr/>
          </p:nvSpPr>
          <p:spPr>
            <a:xfrm>
              <a:off x="0" y="-28575"/>
              <a:ext cx="1150437" cy="199041"/>
            </a:xfrm>
            <a:prstGeom prst="rect">
              <a:avLst/>
            </a:prstGeom>
            <a:noFill/>
            <a:ln>
              <a:noFill/>
            </a:ln>
          </p:spPr>
          <p:txBody>
            <a:bodyPr spcFirstLastPara="1" wrap="square" lIns="50800" tIns="50800" rIns="50800" bIns="50800" anchor="ctr" anchorCtr="0">
              <a:noAutofit/>
            </a:bodyPr>
            <a:lstStyle/>
            <a:p>
              <a:pPr marL="0" marR="0" lvl="0" indent="0" algn="ctr" rtl="0">
                <a:lnSpc>
                  <a:spcPct val="13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3" name="Google Shape;223;p25"/>
          <p:cNvGrpSpPr/>
          <p:nvPr/>
        </p:nvGrpSpPr>
        <p:grpSpPr>
          <a:xfrm>
            <a:off x="1139005" y="7092517"/>
            <a:ext cx="4368067" cy="755733"/>
            <a:chOff x="0" y="-28575"/>
            <a:chExt cx="1150437" cy="199041"/>
          </a:xfrm>
        </p:grpSpPr>
        <p:sp>
          <p:nvSpPr>
            <p:cNvPr id="224" name="Google Shape;224;p25"/>
            <p:cNvSpPr/>
            <p:nvPr/>
          </p:nvSpPr>
          <p:spPr>
            <a:xfrm>
              <a:off x="0" y="0"/>
              <a:ext cx="1150437" cy="170466"/>
            </a:xfrm>
            <a:custGeom>
              <a:avLst/>
              <a:gdLst/>
              <a:ahLst/>
              <a:cxnLst/>
              <a:rect l="l" t="t" r="r" b="b"/>
              <a:pathLst>
                <a:path w="1150437" h="170466" extrusionOk="0">
                  <a:moveTo>
                    <a:pt x="31903" y="0"/>
                  </a:moveTo>
                  <a:lnTo>
                    <a:pt x="1118534" y="0"/>
                  </a:lnTo>
                  <a:cubicBezTo>
                    <a:pt x="1126995" y="0"/>
                    <a:pt x="1135110" y="3361"/>
                    <a:pt x="1141093" y="9344"/>
                  </a:cubicBezTo>
                  <a:cubicBezTo>
                    <a:pt x="1147076" y="15327"/>
                    <a:pt x="1150437" y="23442"/>
                    <a:pt x="1150437" y="31903"/>
                  </a:cubicBezTo>
                  <a:lnTo>
                    <a:pt x="1150437" y="138563"/>
                  </a:lnTo>
                  <a:cubicBezTo>
                    <a:pt x="1150437" y="147024"/>
                    <a:pt x="1147076" y="155139"/>
                    <a:pt x="1141093" y="161122"/>
                  </a:cubicBezTo>
                  <a:cubicBezTo>
                    <a:pt x="1135110" y="167104"/>
                    <a:pt x="1126995" y="170466"/>
                    <a:pt x="1118534" y="170466"/>
                  </a:cubicBezTo>
                  <a:lnTo>
                    <a:pt x="31903" y="170466"/>
                  </a:lnTo>
                  <a:cubicBezTo>
                    <a:pt x="23442" y="170466"/>
                    <a:pt x="15327" y="167104"/>
                    <a:pt x="9344" y="161122"/>
                  </a:cubicBezTo>
                  <a:cubicBezTo>
                    <a:pt x="3361" y="155139"/>
                    <a:pt x="0" y="147024"/>
                    <a:pt x="0" y="138563"/>
                  </a:cubicBezTo>
                  <a:lnTo>
                    <a:pt x="0" y="31903"/>
                  </a:lnTo>
                  <a:cubicBezTo>
                    <a:pt x="0" y="23442"/>
                    <a:pt x="3361" y="15327"/>
                    <a:pt x="9344" y="9344"/>
                  </a:cubicBezTo>
                  <a:cubicBezTo>
                    <a:pt x="15327" y="3361"/>
                    <a:pt x="23442" y="0"/>
                    <a:pt x="31903" y="0"/>
                  </a:cubicBezTo>
                  <a:close/>
                </a:path>
              </a:pathLst>
            </a:custGeom>
            <a:solidFill>
              <a:srgbClr val="000000">
                <a:alpha val="0"/>
              </a:srgbClr>
            </a:solidFill>
            <a:ln w="1905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5"/>
            <p:cNvSpPr txBox="1"/>
            <p:nvPr/>
          </p:nvSpPr>
          <p:spPr>
            <a:xfrm>
              <a:off x="0" y="-28575"/>
              <a:ext cx="1150437" cy="199041"/>
            </a:xfrm>
            <a:prstGeom prst="rect">
              <a:avLst/>
            </a:prstGeom>
            <a:noFill/>
            <a:ln>
              <a:noFill/>
            </a:ln>
          </p:spPr>
          <p:txBody>
            <a:bodyPr spcFirstLastPara="1" wrap="square" lIns="50800" tIns="50800" rIns="50800" bIns="50800" anchor="ctr" anchorCtr="0">
              <a:noAutofit/>
            </a:bodyPr>
            <a:lstStyle/>
            <a:p>
              <a:pPr marL="0" marR="0" lvl="0" indent="0" algn="ctr" rtl="0">
                <a:lnSpc>
                  <a:spcPct val="13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6" name="Google Shape;226;p25"/>
          <p:cNvGrpSpPr/>
          <p:nvPr/>
        </p:nvGrpSpPr>
        <p:grpSpPr>
          <a:xfrm>
            <a:off x="2488491" y="8139791"/>
            <a:ext cx="754197" cy="780712"/>
            <a:chOff x="0" y="-28575"/>
            <a:chExt cx="812800" cy="841375"/>
          </a:xfrm>
        </p:grpSpPr>
        <p:sp>
          <p:nvSpPr>
            <p:cNvPr id="227" name="Google Shape;227;p25"/>
            <p:cNvSpPr/>
            <p:nvPr/>
          </p:nvSpPr>
          <p:spPr>
            <a:xfrm>
              <a:off x="0" y="0"/>
              <a:ext cx="812800" cy="812800"/>
            </a:xfrm>
            <a:custGeom>
              <a:avLst/>
              <a:gdLst/>
              <a:ahLst/>
              <a:cxnLst/>
              <a:rect l="l" t="t" r="r" b="b"/>
              <a:pathLst>
                <a:path w="812800" h="812800" extrusionOk="0">
                  <a:moveTo>
                    <a:pt x="406400" y="0"/>
                  </a:moveTo>
                  <a:lnTo>
                    <a:pt x="406400" y="0"/>
                  </a:lnTo>
                  <a:cubicBezTo>
                    <a:pt x="630849" y="0"/>
                    <a:pt x="812800" y="181951"/>
                    <a:pt x="812800" y="406400"/>
                  </a:cubicBezTo>
                  <a:lnTo>
                    <a:pt x="812800" y="406400"/>
                  </a:lnTo>
                  <a:cubicBezTo>
                    <a:pt x="812800" y="630849"/>
                    <a:pt x="630849" y="812800"/>
                    <a:pt x="406400" y="812800"/>
                  </a:cubicBezTo>
                  <a:lnTo>
                    <a:pt x="406400" y="812800"/>
                  </a:lnTo>
                  <a:cubicBezTo>
                    <a:pt x="181951" y="812800"/>
                    <a:pt x="0" y="630849"/>
                    <a:pt x="0" y="406400"/>
                  </a:cubicBezTo>
                  <a:lnTo>
                    <a:pt x="0" y="406400"/>
                  </a:lnTo>
                  <a:cubicBezTo>
                    <a:pt x="0" y="181951"/>
                    <a:pt x="181951"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5"/>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3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9" name="Google Shape;229;p25"/>
          <p:cNvGrpSpPr/>
          <p:nvPr/>
        </p:nvGrpSpPr>
        <p:grpSpPr>
          <a:xfrm>
            <a:off x="3476280" y="8153091"/>
            <a:ext cx="754197" cy="780712"/>
            <a:chOff x="0" y="-28575"/>
            <a:chExt cx="812800" cy="841375"/>
          </a:xfrm>
        </p:grpSpPr>
        <p:sp>
          <p:nvSpPr>
            <p:cNvPr id="230" name="Google Shape;230;p25"/>
            <p:cNvSpPr/>
            <p:nvPr/>
          </p:nvSpPr>
          <p:spPr>
            <a:xfrm>
              <a:off x="0" y="0"/>
              <a:ext cx="812800" cy="812800"/>
            </a:xfrm>
            <a:custGeom>
              <a:avLst/>
              <a:gdLst/>
              <a:ahLst/>
              <a:cxnLst/>
              <a:rect l="l" t="t" r="r" b="b"/>
              <a:pathLst>
                <a:path w="812800" h="812800" extrusionOk="0">
                  <a:moveTo>
                    <a:pt x="406400" y="0"/>
                  </a:moveTo>
                  <a:lnTo>
                    <a:pt x="406400" y="0"/>
                  </a:lnTo>
                  <a:cubicBezTo>
                    <a:pt x="630849" y="0"/>
                    <a:pt x="812800" y="181951"/>
                    <a:pt x="812800" y="406400"/>
                  </a:cubicBezTo>
                  <a:lnTo>
                    <a:pt x="812800" y="406400"/>
                  </a:lnTo>
                  <a:cubicBezTo>
                    <a:pt x="812800" y="630849"/>
                    <a:pt x="630849" y="812800"/>
                    <a:pt x="406400" y="812800"/>
                  </a:cubicBezTo>
                  <a:lnTo>
                    <a:pt x="406400" y="812800"/>
                  </a:lnTo>
                  <a:cubicBezTo>
                    <a:pt x="181951" y="812800"/>
                    <a:pt x="0" y="630849"/>
                    <a:pt x="0" y="406400"/>
                  </a:cubicBezTo>
                  <a:lnTo>
                    <a:pt x="0" y="406400"/>
                  </a:lnTo>
                  <a:cubicBezTo>
                    <a:pt x="0" y="181951"/>
                    <a:pt x="181951" y="0"/>
                    <a:pt x="406400" y="0"/>
                  </a:cubicBezTo>
                  <a:close/>
                </a:path>
              </a:pathLst>
            </a:custGeom>
            <a:solidFill>
              <a:srgbClr val="1F1F1F"/>
            </a:solid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5"/>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3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32" name="Google Shape;232;p25"/>
          <p:cNvSpPr txBox="1"/>
          <p:nvPr/>
        </p:nvSpPr>
        <p:spPr>
          <a:xfrm>
            <a:off x="1232396" y="3455296"/>
            <a:ext cx="4181285" cy="510032"/>
          </a:xfrm>
          <a:prstGeom prst="rect">
            <a:avLst/>
          </a:prstGeom>
          <a:noFill/>
          <a:ln>
            <a:noFill/>
          </a:ln>
        </p:spPr>
        <p:txBody>
          <a:bodyPr spcFirstLastPara="1" wrap="square" lIns="0" tIns="0" rIns="0" bIns="0" anchor="t" anchorCtr="0">
            <a:spAutoFit/>
          </a:bodyPr>
          <a:lstStyle/>
          <a:p>
            <a:pPr marL="0" marR="0" lvl="0" indent="0" algn="ctr" rtl="0">
              <a:lnSpc>
                <a:spcPct val="122000"/>
              </a:lnSpc>
              <a:spcBef>
                <a:spcPts val="0"/>
              </a:spcBef>
              <a:spcAft>
                <a:spcPts val="0"/>
              </a:spcAft>
              <a:buNone/>
            </a:pPr>
            <a:r>
              <a:rPr lang="en-US" sz="1700" b="0" i="0" u="none" strike="noStrike" cap="none">
                <a:solidFill>
                  <a:srgbClr val="FFFFFF"/>
                </a:solidFill>
                <a:latin typeface="DM Sans"/>
                <a:ea typeface="DM Sans"/>
                <a:cs typeface="DM Sans"/>
                <a:sym typeface="DM Sans"/>
              </a:rPr>
              <a:t>This presentation template</a:t>
            </a:r>
            <a:endParaRPr/>
          </a:p>
          <a:p>
            <a:pPr marL="0" marR="0" lvl="0" indent="0" algn="ctr" rtl="0">
              <a:lnSpc>
                <a:spcPct val="122000"/>
              </a:lnSpc>
              <a:spcBef>
                <a:spcPts val="0"/>
              </a:spcBef>
              <a:spcAft>
                <a:spcPts val="0"/>
              </a:spcAft>
              <a:buNone/>
            </a:pPr>
            <a:r>
              <a:rPr lang="en-US" sz="1700" b="0" i="0" u="none" strike="noStrike" cap="none">
                <a:solidFill>
                  <a:srgbClr val="FFFFFF"/>
                </a:solidFill>
                <a:latin typeface="DM Sans"/>
                <a:ea typeface="DM Sans"/>
                <a:cs typeface="DM Sans"/>
                <a:sym typeface="DM Sans"/>
              </a:rPr>
              <a:t>uses the following free fonts:</a:t>
            </a:r>
            <a:endParaRPr/>
          </a:p>
        </p:txBody>
      </p:sp>
      <p:sp>
        <p:nvSpPr>
          <p:cNvPr id="233" name="Google Shape;233;p25"/>
          <p:cNvSpPr txBox="1"/>
          <p:nvPr/>
        </p:nvSpPr>
        <p:spPr>
          <a:xfrm>
            <a:off x="1175455" y="6548106"/>
            <a:ext cx="4368067" cy="252857"/>
          </a:xfrm>
          <a:prstGeom prst="rect">
            <a:avLst/>
          </a:prstGeom>
          <a:noFill/>
          <a:ln>
            <a:noFill/>
          </a:ln>
        </p:spPr>
        <p:txBody>
          <a:bodyPr spcFirstLastPara="1" wrap="square" lIns="0" tIns="0" rIns="0" bIns="0" anchor="t" anchorCtr="0">
            <a:spAutoFit/>
          </a:bodyPr>
          <a:lstStyle/>
          <a:p>
            <a:pPr marL="0" marR="0" lvl="0" indent="0" algn="ctr" rtl="0">
              <a:lnSpc>
                <a:spcPct val="122000"/>
              </a:lnSpc>
              <a:spcBef>
                <a:spcPts val="0"/>
              </a:spcBef>
              <a:spcAft>
                <a:spcPts val="0"/>
              </a:spcAft>
              <a:buNone/>
            </a:pPr>
            <a:r>
              <a:rPr lang="en-US" sz="1700" b="0" i="0" u="none" strike="noStrike" cap="none">
                <a:solidFill>
                  <a:srgbClr val="FFFFFF"/>
                </a:solidFill>
                <a:latin typeface="DM Sans"/>
                <a:ea typeface="DM Sans"/>
                <a:cs typeface="DM Sans"/>
                <a:sym typeface="DM Sans"/>
              </a:rPr>
              <a:t>You can find these fonts online too.</a:t>
            </a:r>
            <a:endParaRPr/>
          </a:p>
        </p:txBody>
      </p:sp>
      <p:sp>
        <p:nvSpPr>
          <p:cNvPr id="234" name="Google Shape;234;p25"/>
          <p:cNvSpPr txBox="1"/>
          <p:nvPr/>
        </p:nvSpPr>
        <p:spPr>
          <a:xfrm>
            <a:off x="1747757" y="4330603"/>
            <a:ext cx="3150600" cy="18522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1497" b="1" i="0" u="none" strike="noStrike" cap="none">
                <a:solidFill>
                  <a:srgbClr val="FFFFFF"/>
                </a:solidFill>
                <a:latin typeface="DM Sans"/>
                <a:ea typeface="DM Sans"/>
                <a:cs typeface="DM Sans"/>
                <a:sym typeface="DM Sans"/>
              </a:rPr>
              <a:t>TITLES:</a:t>
            </a:r>
            <a:endParaRPr/>
          </a:p>
          <a:p>
            <a:pPr marL="0" marR="0" lvl="0" indent="0" algn="ctr" rtl="0">
              <a:lnSpc>
                <a:spcPct val="80000"/>
              </a:lnSpc>
              <a:spcBef>
                <a:spcPts val="0"/>
              </a:spcBef>
              <a:spcAft>
                <a:spcPts val="0"/>
              </a:spcAft>
              <a:buNone/>
            </a:pPr>
            <a:r>
              <a:rPr lang="en-US" sz="2110" b="1" i="0" u="none" strike="noStrike" cap="none">
                <a:solidFill>
                  <a:srgbClr val="FFFFFF"/>
                </a:solidFill>
                <a:latin typeface="DM Sans"/>
                <a:ea typeface="DM Sans"/>
                <a:cs typeface="DM Sans"/>
                <a:sym typeface="DM Sans"/>
              </a:rPr>
              <a:t>DM SERIF DISPLAY</a:t>
            </a:r>
            <a:endParaRPr/>
          </a:p>
          <a:p>
            <a:pPr marL="0" marR="0" lvl="0" indent="0" algn="ctr" rtl="0">
              <a:lnSpc>
                <a:spcPct val="80000"/>
              </a:lnSpc>
              <a:spcBef>
                <a:spcPts val="0"/>
              </a:spcBef>
              <a:spcAft>
                <a:spcPts val="0"/>
              </a:spcAft>
              <a:buNone/>
            </a:pPr>
            <a:endParaRPr sz="2110" b="1" i="0" u="none" strike="noStrike" cap="none">
              <a:solidFill>
                <a:srgbClr val="FFFFFF"/>
              </a:solidFill>
              <a:latin typeface="DM Sans"/>
              <a:ea typeface="DM Sans"/>
              <a:cs typeface="DM Sans"/>
              <a:sym typeface="DM Sans"/>
            </a:endParaRPr>
          </a:p>
          <a:p>
            <a:pPr marL="0" marR="0" lvl="0" indent="0" algn="ctr" rtl="0">
              <a:lnSpc>
                <a:spcPct val="80000"/>
              </a:lnSpc>
              <a:spcBef>
                <a:spcPts val="0"/>
              </a:spcBef>
              <a:spcAft>
                <a:spcPts val="0"/>
              </a:spcAft>
              <a:buNone/>
            </a:pPr>
            <a:r>
              <a:rPr lang="en-US" sz="1497" b="1" i="0" u="none" strike="noStrike" cap="none">
                <a:solidFill>
                  <a:srgbClr val="FFFFFF"/>
                </a:solidFill>
                <a:latin typeface="DM Sans"/>
                <a:ea typeface="DM Sans"/>
                <a:cs typeface="DM Sans"/>
                <a:sym typeface="DM Sans"/>
              </a:rPr>
              <a:t>HEADERS:</a:t>
            </a:r>
            <a:endParaRPr/>
          </a:p>
          <a:p>
            <a:pPr marL="0" marR="0" lvl="0" indent="0" algn="ctr" rtl="0">
              <a:lnSpc>
                <a:spcPct val="80000"/>
              </a:lnSpc>
              <a:spcBef>
                <a:spcPts val="0"/>
              </a:spcBef>
              <a:spcAft>
                <a:spcPts val="0"/>
              </a:spcAft>
              <a:buNone/>
            </a:pPr>
            <a:r>
              <a:rPr lang="en-US" sz="2110" b="1" i="0" u="none" strike="noStrike" cap="none">
                <a:solidFill>
                  <a:srgbClr val="FFFFFF"/>
                </a:solidFill>
                <a:latin typeface="DM Sans"/>
                <a:ea typeface="DM Sans"/>
                <a:cs typeface="DM Sans"/>
                <a:sym typeface="DM Sans"/>
              </a:rPr>
              <a:t>DM SERIF DISPLAY</a:t>
            </a:r>
            <a:endParaRPr/>
          </a:p>
          <a:p>
            <a:pPr marL="0" marR="0" lvl="0" indent="0" algn="ctr" rtl="0">
              <a:lnSpc>
                <a:spcPct val="80000"/>
              </a:lnSpc>
              <a:spcBef>
                <a:spcPts val="0"/>
              </a:spcBef>
              <a:spcAft>
                <a:spcPts val="0"/>
              </a:spcAft>
              <a:buNone/>
            </a:pPr>
            <a:endParaRPr sz="2110" b="1" i="0" u="none" strike="noStrike" cap="none">
              <a:solidFill>
                <a:srgbClr val="FFFFFF"/>
              </a:solidFill>
              <a:latin typeface="DM Sans"/>
              <a:ea typeface="DM Sans"/>
              <a:cs typeface="DM Sans"/>
              <a:sym typeface="DM Sans"/>
            </a:endParaRPr>
          </a:p>
          <a:p>
            <a:pPr marL="0" marR="0" lvl="0" indent="0" algn="ctr" rtl="0">
              <a:lnSpc>
                <a:spcPct val="80000"/>
              </a:lnSpc>
              <a:spcBef>
                <a:spcPts val="0"/>
              </a:spcBef>
              <a:spcAft>
                <a:spcPts val="0"/>
              </a:spcAft>
              <a:buNone/>
            </a:pPr>
            <a:r>
              <a:rPr lang="en-US" sz="1497" b="1" i="0" u="none" strike="noStrike" cap="none">
                <a:solidFill>
                  <a:srgbClr val="FFFFFF"/>
                </a:solidFill>
                <a:latin typeface="DM Sans"/>
                <a:ea typeface="DM Sans"/>
                <a:cs typeface="DM Sans"/>
                <a:sym typeface="DM Sans"/>
              </a:rPr>
              <a:t>BODY COPY:</a:t>
            </a:r>
            <a:endParaRPr/>
          </a:p>
          <a:p>
            <a:pPr marL="0" marR="0" lvl="0" indent="0" algn="ctr" rtl="0">
              <a:lnSpc>
                <a:spcPct val="80000"/>
              </a:lnSpc>
              <a:spcBef>
                <a:spcPts val="0"/>
              </a:spcBef>
              <a:spcAft>
                <a:spcPts val="0"/>
              </a:spcAft>
              <a:buNone/>
            </a:pPr>
            <a:r>
              <a:rPr lang="en-US" sz="2110" b="1" i="0" u="none" strike="noStrike" cap="none">
                <a:solidFill>
                  <a:srgbClr val="FFFFFF"/>
                </a:solidFill>
                <a:latin typeface="DM Sans"/>
                <a:ea typeface="DM Sans"/>
                <a:cs typeface="DM Sans"/>
                <a:sym typeface="DM Sans"/>
              </a:rPr>
              <a:t>DM SANS</a:t>
            </a:r>
            <a:endParaRPr/>
          </a:p>
        </p:txBody>
      </p:sp>
      <p:sp>
        <p:nvSpPr>
          <p:cNvPr id="235" name="Google Shape;235;p25"/>
          <p:cNvSpPr txBox="1"/>
          <p:nvPr/>
        </p:nvSpPr>
        <p:spPr>
          <a:xfrm>
            <a:off x="4210005" y="1436516"/>
            <a:ext cx="9867990" cy="337312"/>
          </a:xfrm>
          <a:prstGeom prst="rect">
            <a:avLst/>
          </a:prstGeom>
          <a:noFill/>
          <a:ln>
            <a:noFill/>
          </a:ln>
        </p:spPr>
        <p:txBody>
          <a:bodyPr spcFirstLastPara="1" wrap="square" lIns="0" tIns="0" rIns="0" bIns="0" anchor="t" anchorCtr="0">
            <a:spAutoFit/>
          </a:bodyPr>
          <a:lstStyle/>
          <a:p>
            <a:pPr marL="0" marR="0" lvl="1" indent="0" algn="ctr" rtl="0">
              <a:lnSpc>
                <a:spcPct val="122010"/>
              </a:lnSpc>
              <a:spcBef>
                <a:spcPts val="0"/>
              </a:spcBef>
              <a:spcAft>
                <a:spcPts val="0"/>
              </a:spcAft>
              <a:buNone/>
            </a:pPr>
            <a:r>
              <a:rPr lang="en-US" sz="2199" b="0" i="0" u="none" strike="noStrike" cap="none">
                <a:solidFill>
                  <a:srgbClr val="FFFFFF"/>
                </a:solidFill>
                <a:latin typeface="DM Sans"/>
                <a:ea typeface="DM Sans"/>
                <a:cs typeface="DM Sans"/>
                <a:sym typeface="DM Sans"/>
              </a:rPr>
              <a:t>Use these design resources in your Canva Presentation.</a:t>
            </a:r>
            <a:endParaRPr/>
          </a:p>
        </p:txBody>
      </p:sp>
      <p:sp>
        <p:nvSpPr>
          <p:cNvPr id="236" name="Google Shape;236;p25"/>
          <p:cNvSpPr txBox="1"/>
          <p:nvPr/>
        </p:nvSpPr>
        <p:spPr>
          <a:xfrm>
            <a:off x="11706206" y="9906311"/>
            <a:ext cx="5916757" cy="185049"/>
          </a:xfrm>
          <a:prstGeom prst="rect">
            <a:avLst/>
          </a:prstGeom>
          <a:noFill/>
          <a:ln>
            <a:noFill/>
          </a:ln>
        </p:spPr>
        <p:txBody>
          <a:bodyPr spcFirstLastPara="1" wrap="square" lIns="0" tIns="0" rIns="0" bIns="0" anchor="t" anchorCtr="0">
            <a:spAutoFit/>
          </a:bodyPr>
          <a:lstStyle/>
          <a:p>
            <a:pPr marL="0" marR="0" lvl="1" indent="0" algn="r" rtl="0">
              <a:lnSpc>
                <a:spcPct val="122018"/>
              </a:lnSpc>
              <a:spcBef>
                <a:spcPts val="0"/>
              </a:spcBef>
              <a:spcAft>
                <a:spcPts val="0"/>
              </a:spcAft>
              <a:buNone/>
            </a:pPr>
            <a:r>
              <a:rPr lang="en-US" sz="1199" b="1" i="0" u="none" strike="noStrike" cap="none">
                <a:solidFill>
                  <a:srgbClr val="FFFFFF"/>
                </a:solidFill>
                <a:latin typeface="DM Sans"/>
                <a:ea typeface="DM Sans"/>
                <a:cs typeface="DM Sans"/>
                <a:sym typeface="DM Sans"/>
              </a:rPr>
              <a:t>DON'T FORGET TO DELETE THIS PAGE BEFORE PRESENTING. </a:t>
            </a:r>
            <a:endParaRPr/>
          </a:p>
        </p:txBody>
      </p:sp>
      <p:sp>
        <p:nvSpPr>
          <p:cNvPr id="237" name="Google Shape;237;p25"/>
          <p:cNvSpPr txBox="1"/>
          <p:nvPr/>
        </p:nvSpPr>
        <p:spPr>
          <a:xfrm>
            <a:off x="5469973" y="581999"/>
            <a:ext cx="7348055" cy="83883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6399" b="0" i="0" u="none" strike="noStrike" cap="none">
                <a:solidFill>
                  <a:srgbClr val="FFFFFF"/>
                </a:solidFill>
                <a:latin typeface="DM Serif Display"/>
                <a:ea typeface="DM Serif Display"/>
                <a:cs typeface="DM Serif Display"/>
                <a:sym typeface="DM Serif Display"/>
              </a:rPr>
              <a:t>Resource Page</a:t>
            </a:r>
            <a:endParaRPr/>
          </a:p>
        </p:txBody>
      </p:sp>
      <p:sp>
        <p:nvSpPr>
          <p:cNvPr id="238" name="Google Shape;238;p25"/>
          <p:cNvSpPr txBox="1"/>
          <p:nvPr/>
        </p:nvSpPr>
        <p:spPr>
          <a:xfrm>
            <a:off x="1747770" y="2693383"/>
            <a:ext cx="3150536" cy="384175"/>
          </a:xfrm>
          <a:prstGeom prst="rect">
            <a:avLst/>
          </a:prstGeom>
          <a:noFill/>
          <a:ln>
            <a:noFill/>
          </a:ln>
        </p:spPr>
        <p:txBody>
          <a:bodyPr spcFirstLastPara="1" wrap="square" lIns="0" tIns="0" rIns="0" bIns="0" anchor="t" anchorCtr="0">
            <a:spAutoFit/>
          </a:bodyPr>
          <a:lstStyle/>
          <a:p>
            <a:pPr marL="0" marR="0" lvl="0" indent="0" algn="ctr" rtl="0">
              <a:lnSpc>
                <a:spcPct val="122008"/>
              </a:lnSpc>
              <a:spcBef>
                <a:spcPts val="0"/>
              </a:spcBef>
              <a:spcAft>
                <a:spcPts val="0"/>
              </a:spcAft>
              <a:buNone/>
            </a:pPr>
            <a:r>
              <a:rPr lang="en-US" sz="2499" b="1" i="0" u="none" strike="noStrike" cap="none">
                <a:solidFill>
                  <a:srgbClr val="FFFFFF"/>
                </a:solidFill>
                <a:latin typeface="DM Sans"/>
                <a:ea typeface="DM Sans"/>
                <a:cs typeface="DM Sans"/>
                <a:sym typeface="DM Sans"/>
              </a:rPr>
              <a:t>FONTS</a:t>
            </a:r>
            <a:endParaRPr/>
          </a:p>
        </p:txBody>
      </p:sp>
      <p:sp>
        <p:nvSpPr>
          <p:cNvPr id="239" name="Google Shape;239;p25"/>
          <p:cNvSpPr txBox="1"/>
          <p:nvPr/>
        </p:nvSpPr>
        <p:spPr>
          <a:xfrm>
            <a:off x="10291206" y="2693383"/>
            <a:ext cx="3150536" cy="384175"/>
          </a:xfrm>
          <a:prstGeom prst="rect">
            <a:avLst/>
          </a:prstGeom>
          <a:noFill/>
          <a:ln>
            <a:noFill/>
          </a:ln>
        </p:spPr>
        <p:txBody>
          <a:bodyPr spcFirstLastPara="1" wrap="square" lIns="0" tIns="0" rIns="0" bIns="0" anchor="t" anchorCtr="0">
            <a:spAutoFit/>
          </a:bodyPr>
          <a:lstStyle/>
          <a:p>
            <a:pPr marL="0" marR="0" lvl="0" indent="0" algn="ctr" rtl="0">
              <a:lnSpc>
                <a:spcPct val="122008"/>
              </a:lnSpc>
              <a:spcBef>
                <a:spcPts val="0"/>
              </a:spcBef>
              <a:spcAft>
                <a:spcPts val="0"/>
              </a:spcAft>
              <a:buNone/>
            </a:pPr>
            <a:r>
              <a:rPr lang="en-US" sz="2499" b="1" i="0" u="none" strike="noStrike" cap="none">
                <a:solidFill>
                  <a:srgbClr val="FFFFFF"/>
                </a:solidFill>
                <a:latin typeface="DM Sans"/>
                <a:ea typeface="DM Sans"/>
                <a:cs typeface="DM Sans"/>
                <a:sym typeface="DM Sans"/>
              </a:rPr>
              <a:t>DESIGN ELEMENTS</a:t>
            </a:r>
            <a:endParaRPr/>
          </a:p>
        </p:txBody>
      </p:sp>
      <p:sp>
        <p:nvSpPr>
          <p:cNvPr id="240" name="Google Shape;240;p25"/>
          <p:cNvSpPr txBox="1"/>
          <p:nvPr/>
        </p:nvSpPr>
        <p:spPr>
          <a:xfrm>
            <a:off x="1747770" y="7296522"/>
            <a:ext cx="3150536" cy="384175"/>
          </a:xfrm>
          <a:prstGeom prst="rect">
            <a:avLst/>
          </a:prstGeom>
          <a:noFill/>
          <a:ln>
            <a:noFill/>
          </a:ln>
        </p:spPr>
        <p:txBody>
          <a:bodyPr spcFirstLastPara="1" wrap="square" lIns="0" tIns="0" rIns="0" bIns="0" anchor="t" anchorCtr="0">
            <a:spAutoFit/>
          </a:bodyPr>
          <a:lstStyle/>
          <a:p>
            <a:pPr marL="0" marR="0" lvl="0" indent="0" algn="ctr" rtl="0">
              <a:lnSpc>
                <a:spcPct val="122008"/>
              </a:lnSpc>
              <a:spcBef>
                <a:spcPts val="0"/>
              </a:spcBef>
              <a:spcAft>
                <a:spcPts val="0"/>
              </a:spcAft>
              <a:buNone/>
            </a:pPr>
            <a:r>
              <a:rPr lang="en-US" sz="2499" b="1" i="0" u="none" strike="noStrike" cap="none">
                <a:solidFill>
                  <a:srgbClr val="FFFFFF"/>
                </a:solidFill>
                <a:latin typeface="DM Sans"/>
                <a:ea typeface="DM Sans"/>
                <a:cs typeface="DM Sans"/>
                <a:sym typeface="DM Sans"/>
              </a:rPr>
              <a:t>COLORS</a:t>
            </a:r>
            <a:endParaRPr/>
          </a:p>
        </p:txBody>
      </p:sp>
      <p:sp>
        <p:nvSpPr>
          <p:cNvPr id="241" name="Google Shape;241;p25"/>
          <p:cNvSpPr txBox="1"/>
          <p:nvPr/>
        </p:nvSpPr>
        <p:spPr>
          <a:xfrm>
            <a:off x="2254907" y="9053483"/>
            <a:ext cx="1221300" cy="200100"/>
          </a:xfrm>
          <a:prstGeom prst="rect">
            <a:avLst/>
          </a:prstGeom>
          <a:noFill/>
          <a:ln>
            <a:noFill/>
          </a:ln>
        </p:spPr>
        <p:txBody>
          <a:bodyPr spcFirstLastPara="1" wrap="square" lIns="0" tIns="0" rIns="0" bIns="0" anchor="t" anchorCtr="0">
            <a:spAutoFit/>
          </a:bodyPr>
          <a:lstStyle/>
          <a:p>
            <a:pPr marL="0" marR="0" lvl="0" indent="0" algn="ctr" rtl="0">
              <a:lnSpc>
                <a:spcPct val="103000"/>
              </a:lnSpc>
              <a:spcBef>
                <a:spcPts val="0"/>
              </a:spcBef>
              <a:spcAft>
                <a:spcPts val="0"/>
              </a:spcAft>
              <a:buNone/>
            </a:pPr>
            <a:r>
              <a:rPr lang="en-US" sz="1300" b="1" i="0" u="none" strike="noStrike" cap="none">
                <a:solidFill>
                  <a:srgbClr val="FFFFFF"/>
                </a:solidFill>
                <a:latin typeface="DM Sans"/>
                <a:ea typeface="DM Sans"/>
                <a:cs typeface="DM Sans"/>
                <a:sym typeface="DM Sans"/>
              </a:rPr>
              <a:t>#FFFFFF</a:t>
            </a:r>
            <a:endParaRPr/>
          </a:p>
        </p:txBody>
      </p:sp>
      <p:sp>
        <p:nvSpPr>
          <p:cNvPr id="242" name="Google Shape;242;p25"/>
          <p:cNvSpPr txBox="1"/>
          <p:nvPr/>
        </p:nvSpPr>
        <p:spPr>
          <a:xfrm>
            <a:off x="3242696" y="9066783"/>
            <a:ext cx="1221300" cy="200100"/>
          </a:xfrm>
          <a:prstGeom prst="rect">
            <a:avLst/>
          </a:prstGeom>
          <a:noFill/>
          <a:ln>
            <a:noFill/>
          </a:ln>
        </p:spPr>
        <p:txBody>
          <a:bodyPr spcFirstLastPara="1" wrap="square" lIns="0" tIns="0" rIns="0" bIns="0" anchor="t" anchorCtr="0">
            <a:spAutoFit/>
          </a:bodyPr>
          <a:lstStyle/>
          <a:p>
            <a:pPr marL="0" marR="0" lvl="0" indent="0" algn="ctr" rtl="0">
              <a:lnSpc>
                <a:spcPct val="103000"/>
              </a:lnSpc>
              <a:spcBef>
                <a:spcPts val="0"/>
              </a:spcBef>
              <a:spcAft>
                <a:spcPts val="0"/>
              </a:spcAft>
              <a:buNone/>
            </a:pPr>
            <a:r>
              <a:rPr lang="en-US" sz="1300" b="1" i="0" u="none" strike="noStrike" cap="none">
                <a:solidFill>
                  <a:srgbClr val="FFFFFF"/>
                </a:solidFill>
                <a:latin typeface="DM Sans"/>
                <a:ea typeface="DM Sans"/>
                <a:cs typeface="DM Sans"/>
                <a:sym typeface="DM Sans"/>
              </a:rPr>
              <a:t>#1F1F1F</a:t>
            </a:r>
            <a:endParaRPr/>
          </a:p>
        </p:txBody>
      </p:sp>
      <p:grpSp>
        <p:nvGrpSpPr>
          <p:cNvPr id="243" name="Google Shape;243;p25"/>
          <p:cNvGrpSpPr/>
          <p:nvPr/>
        </p:nvGrpSpPr>
        <p:grpSpPr>
          <a:xfrm>
            <a:off x="6712288" y="3926882"/>
            <a:ext cx="10308370" cy="4720903"/>
            <a:chOff x="0" y="0"/>
            <a:chExt cx="13744493" cy="6294537"/>
          </a:xfrm>
        </p:grpSpPr>
        <p:sp>
          <p:nvSpPr>
            <p:cNvPr id="244" name="Google Shape;244;p25"/>
            <p:cNvSpPr/>
            <p:nvPr/>
          </p:nvSpPr>
          <p:spPr>
            <a:xfrm>
              <a:off x="11214879" y="1830530"/>
              <a:ext cx="966416" cy="831118"/>
            </a:xfrm>
            <a:custGeom>
              <a:avLst/>
              <a:gdLst/>
              <a:ahLst/>
              <a:cxnLst/>
              <a:rect l="l" t="t" r="r" b="b"/>
              <a:pathLst>
                <a:path w="966416" h="831118" extrusionOk="0">
                  <a:moveTo>
                    <a:pt x="0" y="0"/>
                  </a:moveTo>
                  <a:lnTo>
                    <a:pt x="966417" y="0"/>
                  </a:lnTo>
                  <a:lnTo>
                    <a:pt x="966417" y="831118"/>
                  </a:lnTo>
                  <a:lnTo>
                    <a:pt x="0" y="831118"/>
                  </a:lnTo>
                  <a:lnTo>
                    <a:pt x="0" y="0"/>
                  </a:lnTo>
                  <a:close/>
                </a:path>
              </a:pathLst>
            </a:custGeom>
            <a:blipFill rotWithShape="1">
              <a:blip r:embed="rId3">
                <a:alphaModFix/>
              </a:blip>
              <a:stretch>
                <a:fillRect/>
              </a:stretch>
            </a:blipFill>
            <a:ln>
              <a:noFill/>
            </a:ln>
          </p:spPr>
          <p:txBody>
            <a:bodyPr/>
            <a:lstStyle/>
            <a:p>
              <a:endParaRPr lang="it-IT"/>
            </a:p>
          </p:txBody>
        </p:sp>
        <p:sp>
          <p:nvSpPr>
            <p:cNvPr id="245" name="Google Shape;245;p25"/>
            <p:cNvSpPr/>
            <p:nvPr/>
          </p:nvSpPr>
          <p:spPr>
            <a:xfrm>
              <a:off x="12981936" y="3436603"/>
              <a:ext cx="686872" cy="949194"/>
            </a:xfrm>
            <a:custGeom>
              <a:avLst/>
              <a:gdLst/>
              <a:ahLst/>
              <a:cxnLst/>
              <a:rect l="l" t="t" r="r" b="b"/>
              <a:pathLst>
                <a:path w="686872" h="949194" extrusionOk="0">
                  <a:moveTo>
                    <a:pt x="0" y="0"/>
                  </a:moveTo>
                  <a:lnTo>
                    <a:pt x="686872" y="0"/>
                  </a:lnTo>
                  <a:lnTo>
                    <a:pt x="686872" y="949194"/>
                  </a:lnTo>
                  <a:lnTo>
                    <a:pt x="0" y="949194"/>
                  </a:lnTo>
                  <a:lnTo>
                    <a:pt x="0" y="0"/>
                  </a:lnTo>
                  <a:close/>
                </a:path>
              </a:pathLst>
            </a:custGeom>
            <a:blipFill rotWithShape="1">
              <a:blip r:embed="rId4">
                <a:alphaModFix/>
              </a:blip>
              <a:stretch>
                <a:fillRect/>
              </a:stretch>
            </a:blipFill>
            <a:ln>
              <a:noFill/>
            </a:ln>
          </p:spPr>
          <p:txBody>
            <a:bodyPr/>
            <a:lstStyle/>
            <a:p>
              <a:endParaRPr lang="it-IT"/>
            </a:p>
          </p:txBody>
        </p:sp>
        <p:sp>
          <p:nvSpPr>
            <p:cNvPr id="246" name="Google Shape;246;p25"/>
            <p:cNvSpPr/>
            <p:nvPr/>
          </p:nvSpPr>
          <p:spPr>
            <a:xfrm>
              <a:off x="11415585" y="3537730"/>
              <a:ext cx="565892" cy="848067"/>
            </a:xfrm>
            <a:custGeom>
              <a:avLst/>
              <a:gdLst/>
              <a:ahLst/>
              <a:cxnLst/>
              <a:rect l="l" t="t" r="r" b="b"/>
              <a:pathLst>
                <a:path w="565892" h="848067" extrusionOk="0">
                  <a:moveTo>
                    <a:pt x="0" y="0"/>
                  </a:moveTo>
                  <a:lnTo>
                    <a:pt x="565893" y="0"/>
                  </a:lnTo>
                  <a:lnTo>
                    <a:pt x="565893" y="848067"/>
                  </a:lnTo>
                  <a:lnTo>
                    <a:pt x="0" y="848067"/>
                  </a:lnTo>
                  <a:lnTo>
                    <a:pt x="0" y="0"/>
                  </a:lnTo>
                  <a:close/>
                </a:path>
              </a:pathLst>
            </a:custGeom>
            <a:blipFill rotWithShape="1">
              <a:blip r:embed="rId5">
                <a:alphaModFix/>
              </a:blip>
              <a:stretch>
                <a:fillRect/>
              </a:stretch>
            </a:blipFill>
            <a:ln>
              <a:noFill/>
            </a:ln>
          </p:spPr>
          <p:txBody>
            <a:bodyPr/>
            <a:lstStyle/>
            <a:p>
              <a:endParaRPr lang="it-IT"/>
            </a:p>
          </p:txBody>
        </p:sp>
        <p:sp>
          <p:nvSpPr>
            <p:cNvPr id="247" name="Google Shape;247;p25"/>
            <p:cNvSpPr/>
            <p:nvPr/>
          </p:nvSpPr>
          <p:spPr>
            <a:xfrm>
              <a:off x="12805988" y="5240826"/>
              <a:ext cx="938505" cy="848067"/>
            </a:xfrm>
            <a:custGeom>
              <a:avLst/>
              <a:gdLst/>
              <a:ahLst/>
              <a:cxnLst/>
              <a:rect l="l" t="t" r="r" b="b"/>
              <a:pathLst>
                <a:path w="938505" h="848067" extrusionOk="0">
                  <a:moveTo>
                    <a:pt x="0" y="0"/>
                  </a:moveTo>
                  <a:lnTo>
                    <a:pt x="938505" y="0"/>
                  </a:lnTo>
                  <a:lnTo>
                    <a:pt x="938505" y="848068"/>
                  </a:lnTo>
                  <a:lnTo>
                    <a:pt x="0" y="848068"/>
                  </a:lnTo>
                  <a:lnTo>
                    <a:pt x="0" y="0"/>
                  </a:lnTo>
                  <a:close/>
                </a:path>
              </a:pathLst>
            </a:custGeom>
            <a:blipFill rotWithShape="1">
              <a:blip r:embed="rId6">
                <a:alphaModFix/>
              </a:blip>
              <a:stretch>
                <a:fillRect/>
              </a:stretch>
            </a:blipFill>
            <a:ln>
              <a:noFill/>
            </a:ln>
          </p:spPr>
          <p:txBody>
            <a:bodyPr/>
            <a:lstStyle/>
            <a:p>
              <a:endParaRPr lang="it-IT"/>
            </a:p>
          </p:txBody>
        </p:sp>
        <p:sp>
          <p:nvSpPr>
            <p:cNvPr id="248" name="Google Shape;248;p25"/>
            <p:cNvSpPr/>
            <p:nvPr/>
          </p:nvSpPr>
          <p:spPr>
            <a:xfrm>
              <a:off x="12805988" y="50563"/>
              <a:ext cx="848067" cy="848067"/>
            </a:xfrm>
            <a:custGeom>
              <a:avLst/>
              <a:gdLst/>
              <a:ahLst/>
              <a:cxnLst/>
              <a:rect l="l" t="t" r="r" b="b"/>
              <a:pathLst>
                <a:path w="848067" h="848067" extrusionOk="0">
                  <a:moveTo>
                    <a:pt x="0" y="0"/>
                  </a:moveTo>
                  <a:lnTo>
                    <a:pt x="848068" y="0"/>
                  </a:lnTo>
                  <a:lnTo>
                    <a:pt x="848068" y="848068"/>
                  </a:lnTo>
                  <a:lnTo>
                    <a:pt x="0" y="848068"/>
                  </a:lnTo>
                  <a:lnTo>
                    <a:pt x="0" y="0"/>
                  </a:lnTo>
                  <a:close/>
                </a:path>
              </a:pathLst>
            </a:custGeom>
            <a:blipFill rotWithShape="1">
              <a:blip r:embed="rId7">
                <a:alphaModFix/>
              </a:blip>
              <a:stretch>
                <a:fillRect/>
              </a:stretch>
            </a:blipFill>
            <a:ln>
              <a:noFill/>
            </a:ln>
          </p:spPr>
          <p:txBody>
            <a:bodyPr/>
            <a:lstStyle/>
            <a:p>
              <a:endParaRPr lang="it-IT"/>
            </a:p>
          </p:txBody>
        </p:sp>
        <p:sp>
          <p:nvSpPr>
            <p:cNvPr id="249" name="Google Shape;249;p25"/>
            <p:cNvSpPr/>
            <p:nvPr/>
          </p:nvSpPr>
          <p:spPr>
            <a:xfrm>
              <a:off x="11107396" y="59038"/>
              <a:ext cx="1160275" cy="713042"/>
            </a:xfrm>
            <a:custGeom>
              <a:avLst/>
              <a:gdLst/>
              <a:ahLst/>
              <a:cxnLst/>
              <a:rect l="l" t="t" r="r" b="b"/>
              <a:pathLst>
                <a:path w="1160275" h="713042" extrusionOk="0">
                  <a:moveTo>
                    <a:pt x="0" y="0"/>
                  </a:moveTo>
                  <a:lnTo>
                    <a:pt x="1160274" y="0"/>
                  </a:lnTo>
                  <a:lnTo>
                    <a:pt x="1160274" y="713042"/>
                  </a:lnTo>
                  <a:lnTo>
                    <a:pt x="0" y="713042"/>
                  </a:lnTo>
                  <a:lnTo>
                    <a:pt x="0" y="0"/>
                  </a:lnTo>
                  <a:close/>
                </a:path>
              </a:pathLst>
            </a:custGeom>
            <a:blipFill rotWithShape="1">
              <a:blip r:embed="rId8">
                <a:alphaModFix/>
              </a:blip>
              <a:stretch>
                <a:fillRect/>
              </a:stretch>
            </a:blipFill>
            <a:ln>
              <a:noFill/>
            </a:ln>
          </p:spPr>
          <p:txBody>
            <a:bodyPr/>
            <a:lstStyle/>
            <a:p>
              <a:endParaRPr lang="it-IT"/>
            </a:p>
          </p:txBody>
        </p:sp>
        <p:sp>
          <p:nvSpPr>
            <p:cNvPr id="250" name="Google Shape;250;p25"/>
            <p:cNvSpPr/>
            <p:nvPr/>
          </p:nvSpPr>
          <p:spPr>
            <a:xfrm>
              <a:off x="12719613" y="1830530"/>
              <a:ext cx="949194" cy="949194"/>
            </a:xfrm>
            <a:custGeom>
              <a:avLst/>
              <a:gdLst/>
              <a:ahLst/>
              <a:cxnLst/>
              <a:rect l="l" t="t" r="r" b="b"/>
              <a:pathLst>
                <a:path w="949194" h="949194" extrusionOk="0">
                  <a:moveTo>
                    <a:pt x="0" y="0"/>
                  </a:moveTo>
                  <a:lnTo>
                    <a:pt x="949195" y="0"/>
                  </a:lnTo>
                  <a:lnTo>
                    <a:pt x="949195" y="949195"/>
                  </a:lnTo>
                  <a:lnTo>
                    <a:pt x="0" y="949195"/>
                  </a:lnTo>
                  <a:lnTo>
                    <a:pt x="0" y="0"/>
                  </a:lnTo>
                  <a:close/>
                </a:path>
              </a:pathLst>
            </a:custGeom>
            <a:blipFill rotWithShape="1">
              <a:blip r:embed="rId9">
                <a:alphaModFix/>
              </a:blip>
              <a:stretch>
                <a:fillRect/>
              </a:stretch>
            </a:blipFill>
            <a:ln>
              <a:noFill/>
            </a:ln>
          </p:spPr>
          <p:txBody>
            <a:bodyPr/>
            <a:lstStyle/>
            <a:p>
              <a:endParaRPr lang="it-IT"/>
            </a:p>
          </p:txBody>
        </p:sp>
        <p:sp>
          <p:nvSpPr>
            <p:cNvPr id="251" name="Google Shape;251;p25"/>
            <p:cNvSpPr/>
            <p:nvPr/>
          </p:nvSpPr>
          <p:spPr>
            <a:xfrm>
              <a:off x="11320493" y="5261878"/>
              <a:ext cx="660984" cy="949194"/>
            </a:xfrm>
            <a:custGeom>
              <a:avLst/>
              <a:gdLst/>
              <a:ahLst/>
              <a:cxnLst/>
              <a:rect l="l" t="t" r="r" b="b"/>
              <a:pathLst>
                <a:path w="660984" h="949194" extrusionOk="0">
                  <a:moveTo>
                    <a:pt x="0" y="0"/>
                  </a:moveTo>
                  <a:lnTo>
                    <a:pt x="660985" y="0"/>
                  </a:lnTo>
                  <a:lnTo>
                    <a:pt x="660985" y="949195"/>
                  </a:lnTo>
                  <a:lnTo>
                    <a:pt x="0" y="949195"/>
                  </a:lnTo>
                  <a:lnTo>
                    <a:pt x="0" y="0"/>
                  </a:lnTo>
                  <a:close/>
                </a:path>
              </a:pathLst>
            </a:custGeom>
            <a:blipFill rotWithShape="1">
              <a:blip r:embed="rId10">
                <a:alphaModFix/>
              </a:blip>
              <a:stretch>
                <a:fillRect/>
              </a:stretch>
            </a:blipFill>
            <a:ln>
              <a:noFill/>
            </a:ln>
          </p:spPr>
          <p:txBody>
            <a:bodyPr/>
            <a:lstStyle/>
            <a:p>
              <a:endParaRPr lang="it-IT"/>
            </a:p>
          </p:txBody>
        </p:sp>
        <p:sp>
          <p:nvSpPr>
            <p:cNvPr id="252" name="Google Shape;252;p25"/>
            <p:cNvSpPr/>
            <p:nvPr/>
          </p:nvSpPr>
          <p:spPr>
            <a:xfrm>
              <a:off x="6792616" y="9326"/>
              <a:ext cx="833565" cy="949194"/>
            </a:xfrm>
            <a:custGeom>
              <a:avLst/>
              <a:gdLst/>
              <a:ahLst/>
              <a:cxnLst/>
              <a:rect l="l" t="t" r="r" b="b"/>
              <a:pathLst>
                <a:path w="833565" h="949194" extrusionOk="0">
                  <a:moveTo>
                    <a:pt x="0" y="0"/>
                  </a:moveTo>
                  <a:lnTo>
                    <a:pt x="833565" y="0"/>
                  </a:lnTo>
                  <a:lnTo>
                    <a:pt x="833565" y="949194"/>
                  </a:lnTo>
                  <a:lnTo>
                    <a:pt x="0" y="949194"/>
                  </a:lnTo>
                  <a:lnTo>
                    <a:pt x="0" y="0"/>
                  </a:lnTo>
                  <a:close/>
                </a:path>
              </a:pathLst>
            </a:custGeom>
            <a:blipFill rotWithShape="1">
              <a:blip r:embed="rId11">
                <a:alphaModFix/>
              </a:blip>
              <a:stretch>
                <a:fillRect/>
              </a:stretch>
            </a:blipFill>
            <a:ln>
              <a:noFill/>
            </a:ln>
          </p:spPr>
          <p:txBody>
            <a:bodyPr/>
            <a:lstStyle/>
            <a:p>
              <a:endParaRPr lang="it-IT"/>
            </a:p>
          </p:txBody>
        </p:sp>
        <p:sp>
          <p:nvSpPr>
            <p:cNvPr id="253" name="Google Shape;253;p25"/>
            <p:cNvSpPr/>
            <p:nvPr/>
          </p:nvSpPr>
          <p:spPr>
            <a:xfrm>
              <a:off x="9546278" y="181541"/>
              <a:ext cx="1100526" cy="654313"/>
            </a:xfrm>
            <a:custGeom>
              <a:avLst/>
              <a:gdLst/>
              <a:ahLst/>
              <a:cxnLst/>
              <a:rect l="l" t="t" r="r" b="b"/>
              <a:pathLst>
                <a:path w="1100526" h="654313" extrusionOk="0">
                  <a:moveTo>
                    <a:pt x="0" y="0"/>
                  </a:moveTo>
                  <a:lnTo>
                    <a:pt x="1100526" y="0"/>
                  </a:lnTo>
                  <a:lnTo>
                    <a:pt x="1100526" y="654313"/>
                  </a:lnTo>
                  <a:lnTo>
                    <a:pt x="0" y="654313"/>
                  </a:lnTo>
                  <a:lnTo>
                    <a:pt x="0" y="0"/>
                  </a:lnTo>
                  <a:close/>
                </a:path>
              </a:pathLst>
            </a:custGeom>
            <a:blipFill rotWithShape="1">
              <a:blip r:embed="rId12">
                <a:alphaModFix/>
              </a:blip>
              <a:stretch>
                <a:fillRect/>
              </a:stretch>
            </a:blipFill>
            <a:ln>
              <a:noFill/>
            </a:ln>
          </p:spPr>
          <p:txBody>
            <a:bodyPr/>
            <a:lstStyle/>
            <a:p>
              <a:endParaRPr lang="it-IT"/>
            </a:p>
          </p:txBody>
        </p:sp>
        <p:sp>
          <p:nvSpPr>
            <p:cNvPr id="254" name="Google Shape;254;p25"/>
            <p:cNvSpPr/>
            <p:nvPr/>
          </p:nvSpPr>
          <p:spPr>
            <a:xfrm>
              <a:off x="1320280" y="59889"/>
              <a:ext cx="848067" cy="848067"/>
            </a:xfrm>
            <a:custGeom>
              <a:avLst/>
              <a:gdLst/>
              <a:ahLst/>
              <a:cxnLst/>
              <a:rect l="l" t="t" r="r" b="b"/>
              <a:pathLst>
                <a:path w="848067" h="848067" extrusionOk="0">
                  <a:moveTo>
                    <a:pt x="0" y="0"/>
                  </a:moveTo>
                  <a:lnTo>
                    <a:pt x="848067" y="0"/>
                  </a:lnTo>
                  <a:lnTo>
                    <a:pt x="848067" y="848068"/>
                  </a:lnTo>
                  <a:lnTo>
                    <a:pt x="0" y="848068"/>
                  </a:lnTo>
                  <a:lnTo>
                    <a:pt x="0" y="0"/>
                  </a:lnTo>
                  <a:close/>
                </a:path>
              </a:pathLst>
            </a:custGeom>
            <a:blipFill rotWithShape="1">
              <a:blip r:embed="rId13">
                <a:alphaModFix/>
              </a:blip>
              <a:stretch>
                <a:fillRect/>
              </a:stretch>
            </a:blipFill>
            <a:ln>
              <a:noFill/>
            </a:ln>
          </p:spPr>
          <p:txBody>
            <a:bodyPr/>
            <a:lstStyle/>
            <a:p>
              <a:endParaRPr lang="it-IT"/>
            </a:p>
          </p:txBody>
        </p:sp>
        <p:sp>
          <p:nvSpPr>
            <p:cNvPr id="255" name="Google Shape;255;p25"/>
            <p:cNvSpPr/>
            <p:nvPr/>
          </p:nvSpPr>
          <p:spPr>
            <a:xfrm>
              <a:off x="6889" y="59889"/>
              <a:ext cx="848067" cy="848067"/>
            </a:xfrm>
            <a:custGeom>
              <a:avLst/>
              <a:gdLst/>
              <a:ahLst/>
              <a:cxnLst/>
              <a:rect l="l" t="t" r="r" b="b"/>
              <a:pathLst>
                <a:path w="848067" h="848067" extrusionOk="0">
                  <a:moveTo>
                    <a:pt x="0" y="0"/>
                  </a:moveTo>
                  <a:lnTo>
                    <a:pt x="848068" y="0"/>
                  </a:lnTo>
                  <a:lnTo>
                    <a:pt x="848068" y="848068"/>
                  </a:lnTo>
                  <a:lnTo>
                    <a:pt x="0" y="848068"/>
                  </a:lnTo>
                  <a:lnTo>
                    <a:pt x="0" y="0"/>
                  </a:lnTo>
                  <a:close/>
                </a:path>
              </a:pathLst>
            </a:custGeom>
            <a:blipFill rotWithShape="1">
              <a:blip r:embed="rId14">
                <a:alphaModFix/>
              </a:blip>
              <a:stretch>
                <a:fillRect/>
              </a:stretch>
            </a:blipFill>
            <a:ln>
              <a:noFill/>
            </a:ln>
          </p:spPr>
          <p:txBody>
            <a:bodyPr/>
            <a:lstStyle/>
            <a:p>
              <a:endParaRPr lang="it-IT"/>
            </a:p>
          </p:txBody>
        </p:sp>
        <p:sp>
          <p:nvSpPr>
            <p:cNvPr id="256" name="Google Shape;256;p25"/>
            <p:cNvSpPr/>
            <p:nvPr/>
          </p:nvSpPr>
          <p:spPr>
            <a:xfrm>
              <a:off x="5345042" y="34740"/>
              <a:ext cx="941146" cy="898366"/>
            </a:xfrm>
            <a:custGeom>
              <a:avLst/>
              <a:gdLst/>
              <a:ahLst/>
              <a:cxnLst/>
              <a:rect l="l" t="t" r="r" b="b"/>
              <a:pathLst>
                <a:path w="941146" h="898366" extrusionOk="0">
                  <a:moveTo>
                    <a:pt x="0" y="0"/>
                  </a:moveTo>
                  <a:lnTo>
                    <a:pt x="941146" y="0"/>
                  </a:lnTo>
                  <a:lnTo>
                    <a:pt x="941146" y="898366"/>
                  </a:lnTo>
                  <a:lnTo>
                    <a:pt x="0" y="898366"/>
                  </a:lnTo>
                  <a:lnTo>
                    <a:pt x="0" y="0"/>
                  </a:lnTo>
                  <a:close/>
                </a:path>
              </a:pathLst>
            </a:custGeom>
            <a:blipFill rotWithShape="1">
              <a:blip r:embed="rId15">
                <a:alphaModFix/>
              </a:blip>
              <a:stretch>
                <a:fillRect/>
              </a:stretch>
            </a:blipFill>
            <a:ln>
              <a:noFill/>
            </a:ln>
          </p:spPr>
          <p:txBody>
            <a:bodyPr/>
            <a:lstStyle/>
            <a:p>
              <a:endParaRPr lang="it-IT"/>
            </a:p>
          </p:txBody>
        </p:sp>
        <p:sp>
          <p:nvSpPr>
            <p:cNvPr id="257" name="Google Shape;257;p25"/>
            <p:cNvSpPr/>
            <p:nvPr/>
          </p:nvSpPr>
          <p:spPr>
            <a:xfrm>
              <a:off x="2652851" y="9326"/>
              <a:ext cx="942291" cy="949194"/>
            </a:xfrm>
            <a:custGeom>
              <a:avLst/>
              <a:gdLst/>
              <a:ahLst/>
              <a:cxnLst/>
              <a:rect l="l" t="t" r="r" b="b"/>
              <a:pathLst>
                <a:path w="942291" h="949194" extrusionOk="0">
                  <a:moveTo>
                    <a:pt x="0" y="0"/>
                  </a:moveTo>
                  <a:lnTo>
                    <a:pt x="942291" y="0"/>
                  </a:lnTo>
                  <a:lnTo>
                    <a:pt x="942291" y="949194"/>
                  </a:lnTo>
                  <a:lnTo>
                    <a:pt x="0" y="949194"/>
                  </a:lnTo>
                  <a:lnTo>
                    <a:pt x="0" y="0"/>
                  </a:lnTo>
                  <a:close/>
                </a:path>
              </a:pathLst>
            </a:custGeom>
            <a:blipFill rotWithShape="1">
              <a:blip r:embed="rId16">
                <a:alphaModFix/>
              </a:blip>
              <a:stretch>
                <a:fillRect/>
              </a:stretch>
            </a:blipFill>
            <a:ln>
              <a:noFill/>
            </a:ln>
          </p:spPr>
          <p:txBody>
            <a:bodyPr/>
            <a:lstStyle/>
            <a:p>
              <a:endParaRPr lang="it-IT"/>
            </a:p>
          </p:txBody>
        </p:sp>
        <p:sp>
          <p:nvSpPr>
            <p:cNvPr id="258" name="Google Shape;258;p25"/>
            <p:cNvSpPr/>
            <p:nvPr/>
          </p:nvSpPr>
          <p:spPr>
            <a:xfrm>
              <a:off x="4070056" y="0"/>
              <a:ext cx="785987" cy="958520"/>
            </a:xfrm>
            <a:custGeom>
              <a:avLst/>
              <a:gdLst/>
              <a:ahLst/>
              <a:cxnLst/>
              <a:rect l="l" t="t" r="r" b="b"/>
              <a:pathLst>
                <a:path w="785987" h="958520" extrusionOk="0">
                  <a:moveTo>
                    <a:pt x="0" y="0"/>
                  </a:moveTo>
                  <a:lnTo>
                    <a:pt x="785986" y="0"/>
                  </a:lnTo>
                  <a:lnTo>
                    <a:pt x="785986" y="958520"/>
                  </a:lnTo>
                  <a:lnTo>
                    <a:pt x="0" y="958520"/>
                  </a:lnTo>
                  <a:lnTo>
                    <a:pt x="0" y="0"/>
                  </a:lnTo>
                  <a:close/>
                </a:path>
              </a:pathLst>
            </a:custGeom>
            <a:blipFill rotWithShape="1">
              <a:blip r:embed="rId17">
                <a:alphaModFix/>
              </a:blip>
              <a:stretch>
                <a:fillRect/>
              </a:stretch>
            </a:blipFill>
            <a:ln>
              <a:noFill/>
            </a:ln>
          </p:spPr>
          <p:txBody>
            <a:bodyPr/>
            <a:lstStyle/>
            <a:p>
              <a:endParaRPr lang="it-IT"/>
            </a:p>
          </p:txBody>
        </p:sp>
        <p:sp>
          <p:nvSpPr>
            <p:cNvPr id="259" name="Google Shape;259;p25"/>
            <p:cNvSpPr/>
            <p:nvPr/>
          </p:nvSpPr>
          <p:spPr>
            <a:xfrm>
              <a:off x="8154932" y="59889"/>
              <a:ext cx="892720" cy="897616"/>
            </a:xfrm>
            <a:custGeom>
              <a:avLst/>
              <a:gdLst/>
              <a:ahLst/>
              <a:cxnLst/>
              <a:rect l="l" t="t" r="r" b="b"/>
              <a:pathLst>
                <a:path w="892720" h="897616" extrusionOk="0">
                  <a:moveTo>
                    <a:pt x="0" y="0"/>
                  </a:moveTo>
                  <a:lnTo>
                    <a:pt x="892720" y="0"/>
                  </a:lnTo>
                  <a:lnTo>
                    <a:pt x="892720" y="897616"/>
                  </a:lnTo>
                  <a:lnTo>
                    <a:pt x="0" y="897616"/>
                  </a:lnTo>
                  <a:lnTo>
                    <a:pt x="0" y="0"/>
                  </a:lnTo>
                  <a:close/>
                </a:path>
              </a:pathLst>
            </a:custGeom>
            <a:blipFill rotWithShape="1">
              <a:blip r:embed="rId18">
                <a:alphaModFix/>
              </a:blip>
              <a:stretch>
                <a:fillRect/>
              </a:stretch>
            </a:blipFill>
            <a:ln>
              <a:noFill/>
            </a:ln>
          </p:spPr>
          <p:txBody>
            <a:bodyPr/>
            <a:lstStyle/>
            <a:p>
              <a:endParaRPr lang="it-IT"/>
            </a:p>
          </p:txBody>
        </p:sp>
        <p:sp>
          <p:nvSpPr>
            <p:cNvPr id="260" name="Google Shape;260;p25"/>
            <p:cNvSpPr/>
            <p:nvPr/>
          </p:nvSpPr>
          <p:spPr>
            <a:xfrm>
              <a:off x="8059512" y="1753734"/>
              <a:ext cx="766259" cy="949194"/>
            </a:xfrm>
            <a:custGeom>
              <a:avLst/>
              <a:gdLst/>
              <a:ahLst/>
              <a:cxnLst/>
              <a:rect l="l" t="t" r="r" b="b"/>
              <a:pathLst>
                <a:path w="766259" h="949194" extrusionOk="0">
                  <a:moveTo>
                    <a:pt x="0" y="0"/>
                  </a:moveTo>
                  <a:lnTo>
                    <a:pt x="766258" y="0"/>
                  </a:lnTo>
                  <a:lnTo>
                    <a:pt x="766258" y="949195"/>
                  </a:lnTo>
                  <a:lnTo>
                    <a:pt x="0" y="949195"/>
                  </a:lnTo>
                  <a:lnTo>
                    <a:pt x="0" y="0"/>
                  </a:lnTo>
                  <a:close/>
                </a:path>
              </a:pathLst>
            </a:custGeom>
            <a:blipFill rotWithShape="1">
              <a:blip r:embed="rId19">
                <a:alphaModFix/>
              </a:blip>
              <a:stretch>
                <a:fillRect/>
              </a:stretch>
            </a:blipFill>
            <a:ln>
              <a:noFill/>
            </a:ln>
          </p:spPr>
          <p:txBody>
            <a:bodyPr/>
            <a:lstStyle/>
            <a:p>
              <a:endParaRPr lang="it-IT"/>
            </a:p>
          </p:txBody>
        </p:sp>
        <p:sp>
          <p:nvSpPr>
            <p:cNvPr id="261" name="Google Shape;261;p25"/>
            <p:cNvSpPr/>
            <p:nvPr/>
          </p:nvSpPr>
          <p:spPr>
            <a:xfrm>
              <a:off x="6408379" y="1753734"/>
              <a:ext cx="1031733" cy="949194"/>
            </a:xfrm>
            <a:custGeom>
              <a:avLst/>
              <a:gdLst/>
              <a:ahLst/>
              <a:cxnLst/>
              <a:rect l="l" t="t" r="r" b="b"/>
              <a:pathLst>
                <a:path w="1031733" h="949194" extrusionOk="0">
                  <a:moveTo>
                    <a:pt x="0" y="0"/>
                  </a:moveTo>
                  <a:lnTo>
                    <a:pt x="1031733" y="0"/>
                  </a:lnTo>
                  <a:lnTo>
                    <a:pt x="1031733" y="949195"/>
                  </a:lnTo>
                  <a:lnTo>
                    <a:pt x="0" y="949195"/>
                  </a:lnTo>
                  <a:lnTo>
                    <a:pt x="0" y="0"/>
                  </a:lnTo>
                  <a:close/>
                </a:path>
              </a:pathLst>
            </a:custGeom>
            <a:blipFill rotWithShape="1">
              <a:blip r:embed="rId20">
                <a:alphaModFix/>
              </a:blip>
              <a:stretch>
                <a:fillRect/>
              </a:stretch>
            </a:blipFill>
            <a:ln>
              <a:noFill/>
            </a:ln>
          </p:spPr>
          <p:txBody>
            <a:bodyPr/>
            <a:lstStyle/>
            <a:p>
              <a:endParaRPr lang="it-IT"/>
            </a:p>
          </p:txBody>
        </p:sp>
        <p:sp>
          <p:nvSpPr>
            <p:cNvPr id="262" name="Google Shape;262;p25"/>
            <p:cNvSpPr/>
            <p:nvPr/>
          </p:nvSpPr>
          <p:spPr>
            <a:xfrm>
              <a:off x="9508894" y="1968989"/>
              <a:ext cx="1084722" cy="623222"/>
            </a:xfrm>
            <a:custGeom>
              <a:avLst/>
              <a:gdLst/>
              <a:ahLst/>
              <a:cxnLst/>
              <a:rect l="l" t="t" r="r" b="b"/>
              <a:pathLst>
                <a:path w="1084722" h="623222" extrusionOk="0">
                  <a:moveTo>
                    <a:pt x="0" y="0"/>
                  </a:moveTo>
                  <a:lnTo>
                    <a:pt x="1084722" y="0"/>
                  </a:lnTo>
                  <a:lnTo>
                    <a:pt x="1084722" y="623222"/>
                  </a:lnTo>
                  <a:lnTo>
                    <a:pt x="0" y="623222"/>
                  </a:lnTo>
                  <a:lnTo>
                    <a:pt x="0" y="0"/>
                  </a:lnTo>
                  <a:close/>
                </a:path>
              </a:pathLst>
            </a:custGeom>
            <a:blipFill rotWithShape="1">
              <a:blip r:embed="rId21">
                <a:alphaModFix/>
              </a:blip>
              <a:stretch>
                <a:fillRect/>
              </a:stretch>
            </a:blipFill>
            <a:ln>
              <a:noFill/>
            </a:ln>
          </p:spPr>
          <p:txBody>
            <a:bodyPr/>
            <a:lstStyle/>
            <a:p>
              <a:endParaRPr lang="it-IT"/>
            </a:p>
          </p:txBody>
        </p:sp>
        <p:sp>
          <p:nvSpPr>
            <p:cNvPr id="263" name="Google Shape;263;p25"/>
            <p:cNvSpPr/>
            <p:nvPr/>
          </p:nvSpPr>
          <p:spPr>
            <a:xfrm>
              <a:off x="3292047" y="1753734"/>
              <a:ext cx="949194" cy="949194"/>
            </a:xfrm>
            <a:custGeom>
              <a:avLst/>
              <a:gdLst/>
              <a:ahLst/>
              <a:cxnLst/>
              <a:rect l="l" t="t" r="r" b="b"/>
              <a:pathLst>
                <a:path w="949194" h="949194" extrusionOk="0">
                  <a:moveTo>
                    <a:pt x="0" y="0"/>
                  </a:moveTo>
                  <a:lnTo>
                    <a:pt x="949194" y="0"/>
                  </a:lnTo>
                  <a:lnTo>
                    <a:pt x="949194" y="949195"/>
                  </a:lnTo>
                  <a:lnTo>
                    <a:pt x="0" y="949195"/>
                  </a:lnTo>
                  <a:lnTo>
                    <a:pt x="0" y="0"/>
                  </a:lnTo>
                  <a:close/>
                </a:path>
              </a:pathLst>
            </a:custGeom>
            <a:blipFill rotWithShape="1">
              <a:blip r:embed="rId22">
                <a:alphaModFix/>
              </a:blip>
              <a:stretch>
                <a:fillRect/>
              </a:stretch>
            </a:blipFill>
            <a:ln>
              <a:noFill/>
            </a:ln>
          </p:spPr>
          <p:txBody>
            <a:bodyPr/>
            <a:lstStyle/>
            <a:p>
              <a:endParaRPr lang="it-IT"/>
            </a:p>
          </p:txBody>
        </p:sp>
        <p:sp>
          <p:nvSpPr>
            <p:cNvPr id="264" name="Google Shape;264;p25"/>
            <p:cNvSpPr/>
            <p:nvPr/>
          </p:nvSpPr>
          <p:spPr>
            <a:xfrm>
              <a:off x="6889" y="1753734"/>
              <a:ext cx="1103714" cy="949194"/>
            </a:xfrm>
            <a:custGeom>
              <a:avLst/>
              <a:gdLst/>
              <a:ahLst/>
              <a:cxnLst/>
              <a:rect l="l" t="t" r="r" b="b"/>
              <a:pathLst>
                <a:path w="1103714" h="949194" extrusionOk="0">
                  <a:moveTo>
                    <a:pt x="0" y="0"/>
                  </a:moveTo>
                  <a:lnTo>
                    <a:pt x="1103715" y="0"/>
                  </a:lnTo>
                  <a:lnTo>
                    <a:pt x="1103715" y="949195"/>
                  </a:lnTo>
                  <a:lnTo>
                    <a:pt x="0" y="949195"/>
                  </a:lnTo>
                  <a:lnTo>
                    <a:pt x="0" y="0"/>
                  </a:lnTo>
                  <a:close/>
                </a:path>
              </a:pathLst>
            </a:custGeom>
            <a:blipFill rotWithShape="1">
              <a:blip r:embed="rId23">
                <a:alphaModFix/>
              </a:blip>
              <a:stretch>
                <a:fillRect/>
              </a:stretch>
            </a:blipFill>
            <a:ln>
              <a:noFill/>
            </a:ln>
          </p:spPr>
          <p:txBody>
            <a:bodyPr/>
            <a:lstStyle/>
            <a:p>
              <a:endParaRPr lang="it-IT"/>
            </a:p>
          </p:txBody>
        </p:sp>
        <p:sp>
          <p:nvSpPr>
            <p:cNvPr id="265" name="Google Shape;265;p25"/>
            <p:cNvSpPr/>
            <p:nvPr/>
          </p:nvSpPr>
          <p:spPr>
            <a:xfrm>
              <a:off x="4748432" y="1753734"/>
              <a:ext cx="947469" cy="949194"/>
            </a:xfrm>
            <a:custGeom>
              <a:avLst/>
              <a:gdLst/>
              <a:ahLst/>
              <a:cxnLst/>
              <a:rect l="l" t="t" r="r" b="b"/>
              <a:pathLst>
                <a:path w="947469" h="949194" extrusionOk="0">
                  <a:moveTo>
                    <a:pt x="0" y="0"/>
                  </a:moveTo>
                  <a:lnTo>
                    <a:pt x="947468" y="0"/>
                  </a:lnTo>
                  <a:lnTo>
                    <a:pt x="947468" y="949195"/>
                  </a:lnTo>
                  <a:lnTo>
                    <a:pt x="0" y="949195"/>
                  </a:lnTo>
                  <a:lnTo>
                    <a:pt x="0" y="0"/>
                  </a:lnTo>
                  <a:close/>
                </a:path>
              </a:pathLst>
            </a:custGeom>
            <a:blipFill rotWithShape="1">
              <a:blip r:embed="rId24">
                <a:alphaModFix/>
              </a:blip>
              <a:stretch>
                <a:fillRect/>
              </a:stretch>
            </a:blipFill>
            <a:ln>
              <a:noFill/>
            </a:ln>
          </p:spPr>
          <p:txBody>
            <a:bodyPr/>
            <a:lstStyle/>
            <a:p>
              <a:endParaRPr lang="it-IT"/>
            </a:p>
          </p:txBody>
        </p:sp>
        <p:sp>
          <p:nvSpPr>
            <p:cNvPr id="266" name="Google Shape;266;p25"/>
            <p:cNvSpPr/>
            <p:nvPr/>
          </p:nvSpPr>
          <p:spPr>
            <a:xfrm>
              <a:off x="1726728" y="1753734"/>
              <a:ext cx="949194" cy="949194"/>
            </a:xfrm>
            <a:custGeom>
              <a:avLst/>
              <a:gdLst/>
              <a:ahLst/>
              <a:cxnLst/>
              <a:rect l="l" t="t" r="r" b="b"/>
              <a:pathLst>
                <a:path w="949194" h="949194" extrusionOk="0">
                  <a:moveTo>
                    <a:pt x="0" y="0"/>
                  </a:moveTo>
                  <a:lnTo>
                    <a:pt x="949195" y="0"/>
                  </a:lnTo>
                  <a:lnTo>
                    <a:pt x="949195" y="949195"/>
                  </a:lnTo>
                  <a:lnTo>
                    <a:pt x="0" y="949195"/>
                  </a:lnTo>
                  <a:lnTo>
                    <a:pt x="0" y="0"/>
                  </a:lnTo>
                  <a:close/>
                </a:path>
              </a:pathLst>
            </a:custGeom>
            <a:blipFill rotWithShape="1">
              <a:blip r:embed="rId25">
                <a:alphaModFix/>
              </a:blip>
              <a:stretch>
                <a:fillRect/>
              </a:stretch>
            </a:blipFill>
            <a:ln>
              <a:noFill/>
            </a:ln>
          </p:spPr>
          <p:txBody>
            <a:bodyPr/>
            <a:lstStyle/>
            <a:p>
              <a:endParaRPr lang="it-IT"/>
            </a:p>
          </p:txBody>
        </p:sp>
        <p:sp>
          <p:nvSpPr>
            <p:cNvPr id="267" name="Google Shape;267;p25"/>
            <p:cNvSpPr/>
            <p:nvPr/>
          </p:nvSpPr>
          <p:spPr>
            <a:xfrm>
              <a:off x="6923841" y="3524236"/>
              <a:ext cx="1040268" cy="820866"/>
            </a:xfrm>
            <a:custGeom>
              <a:avLst/>
              <a:gdLst/>
              <a:ahLst/>
              <a:cxnLst/>
              <a:rect l="l" t="t" r="r" b="b"/>
              <a:pathLst>
                <a:path w="1040268" h="820866" extrusionOk="0">
                  <a:moveTo>
                    <a:pt x="0" y="0"/>
                  </a:moveTo>
                  <a:lnTo>
                    <a:pt x="1040268" y="0"/>
                  </a:lnTo>
                  <a:lnTo>
                    <a:pt x="1040268" y="820866"/>
                  </a:lnTo>
                  <a:lnTo>
                    <a:pt x="0" y="820866"/>
                  </a:lnTo>
                  <a:lnTo>
                    <a:pt x="0" y="0"/>
                  </a:lnTo>
                  <a:close/>
                </a:path>
              </a:pathLst>
            </a:custGeom>
            <a:blipFill rotWithShape="1">
              <a:blip r:embed="rId26">
                <a:alphaModFix/>
              </a:blip>
              <a:stretch>
                <a:fillRect/>
              </a:stretch>
            </a:blipFill>
            <a:ln>
              <a:noFill/>
            </a:ln>
          </p:spPr>
          <p:txBody>
            <a:bodyPr/>
            <a:lstStyle/>
            <a:p>
              <a:endParaRPr lang="it-IT"/>
            </a:p>
          </p:txBody>
        </p:sp>
        <p:sp>
          <p:nvSpPr>
            <p:cNvPr id="268" name="Google Shape;268;p25"/>
            <p:cNvSpPr/>
            <p:nvPr/>
          </p:nvSpPr>
          <p:spPr>
            <a:xfrm>
              <a:off x="5329397" y="3562814"/>
              <a:ext cx="1072844" cy="645657"/>
            </a:xfrm>
            <a:custGeom>
              <a:avLst/>
              <a:gdLst/>
              <a:ahLst/>
              <a:cxnLst/>
              <a:rect l="l" t="t" r="r" b="b"/>
              <a:pathLst>
                <a:path w="1072844" h="645657" extrusionOk="0">
                  <a:moveTo>
                    <a:pt x="0" y="0"/>
                  </a:moveTo>
                  <a:lnTo>
                    <a:pt x="1072844" y="0"/>
                  </a:lnTo>
                  <a:lnTo>
                    <a:pt x="1072844" y="645657"/>
                  </a:lnTo>
                  <a:lnTo>
                    <a:pt x="0" y="645657"/>
                  </a:lnTo>
                  <a:lnTo>
                    <a:pt x="0" y="0"/>
                  </a:lnTo>
                  <a:close/>
                </a:path>
              </a:pathLst>
            </a:custGeom>
            <a:blipFill rotWithShape="1">
              <a:blip r:embed="rId27">
                <a:alphaModFix/>
              </a:blip>
              <a:stretch>
                <a:fillRect/>
              </a:stretch>
            </a:blipFill>
            <a:ln>
              <a:noFill/>
            </a:ln>
          </p:spPr>
          <p:txBody>
            <a:bodyPr/>
            <a:lstStyle/>
            <a:p>
              <a:endParaRPr lang="it-IT"/>
            </a:p>
          </p:txBody>
        </p:sp>
        <p:sp>
          <p:nvSpPr>
            <p:cNvPr id="269" name="Google Shape;269;p25"/>
            <p:cNvSpPr/>
            <p:nvPr/>
          </p:nvSpPr>
          <p:spPr>
            <a:xfrm>
              <a:off x="2803422" y="3464186"/>
              <a:ext cx="882797" cy="940966"/>
            </a:xfrm>
            <a:custGeom>
              <a:avLst/>
              <a:gdLst/>
              <a:ahLst/>
              <a:cxnLst/>
              <a:rect l="l" t="t" r="r" b="b"/>
              <a:pathLst>
                <a:path w="882797" h="940966" extrusionOk="0">
                  <a:moveTo>
                    <a:pt x="0" y="0"/>
                  </a:moveTo>
                  <a:lnTo>
                    <a:pt x="882797" y="0"/>
                  </a:lnTo>
                  <a:lnTo>
                    <a:pt x="882797" y="940966"/>
                  </a:lnTo>
                  <a:lnTo>
                    <a:pt x="0" y="940966"/>
                  </a:lnTo>
                  <a:lnTo>
                    <a:pt x="0" y="0"/>
                  </a:lnTo>
                  <a:close/>
                </a:path>
              </a:pathLst>
            </a:custGeom>
            <a:blipFill rotWithShape="1">
              <a:blip r:embed="rId28">
                <a:alphaModFix/>
              </a:blip>
              <a:stretch>
                <a:fillRect/>
              </a:stretch>
            </a:blipFill>
            <a:ln>
              <a:noFill/>
            </a:ln>
          </p:spPr>
          <p:txBody>
            <a:bodyPr/>
            <a:lstStyle/>
            <a:p>
              <a:endParaRPr lang="it-IT"/>
            </a:p>
          </p:txBody>
        </p:sp>
        <p:sp>
          <p:nvSpPr>
            <p:cNvPr id="270" name="Google Shape;270;p25"/>
            <p:cNvSpPr/>
            <p:nvPr/>
          </p:nvSpPr>
          <p:spPr>
            <a:xfrm>
              <a:off x="4207819" y="3475209"/>
              <a:ext cx="599979" cy="820866"/>
            </a:xfrm>
            <a:custGeom>
              <a:avLst/>
              <a:gdLst/>
              <a:ahLst/>
              <a:cxnLst/>
              <a:rect l="l" t="t" r="r" b="b"/>
              <a:pathLst>
                <a:path w="599979" h="820866" extrusionOk="0">
                  <a:moveTo>
                    <a:pt x="0" y="0"/>
                  </a:moveTo>
                  <a:lnTo>
                    <a:pt x="599978" y="0"/>
                  </a:lnTo>
                  <a:lnTo>
                    <a:pt x="599978" y="820866"/>
                  </a:lnTo>
                  <a:lnTo>
                    <a:pt x="0" y="820866"/>
                  </a:lnTo>
                  <a:lnTo>
                    <a:pt x="0" y="0"/>
                  </a:lnTo>
                  <a:close/>
                </a:path>
              </a:pathLst>
            </a:custGeom>
            <a:blipFill rotWithShape="1">
              <a:blip r:embed="rId29">
                <a:alphaModFix/>
              </a:blip>
              <a:stretch>
                <a:fillRect/>
              </a:stretch>
            </a:blipFill>
            <a:ln>
              <a:noFill/>
            </a:ln>
          </p:spPr>
          <p:txBody>
            <a:bodyPr/>
            <a:lstStyle/>
            <a:p>
              <a:endParaRPr lang="it-IT"/>
            </a:p>
          </p:txBody>
        </p:sp>
        <p:sp>
          <p:nvSpPr>
            <p:cNvPr id="271" name="Google Shape;271;p25"/>
            <p:cNvSpPr/>
            <p:nvPr/>
          </p:nvSpPr>
          <p:spPr>
            <a:xfrm>
              <a:off x="1593085" y="3464186"/>
              <a:ext cx="686050" cy="940966"/>
            </a:xfrm>
            <a:custGeom>
              <a:avLst/>
              <a:gdLst/>
              <a:ahLst/>
              <a:cxnLst/>
              <a:rect l="l" t="t" r="r" b="b"/>
              <a:pathLst>
                <a:path w="686050" h="940966" extrusionOk="0">
                  <a:moveTo>
                    <a:pt x="0" y="0"/>
                  </a:moveTo>
                  <a:lnTo>
                    <a:pt x="686050" y="0"/>
                  </a:lnTo>
                  <a:lnTo>
                    <a:pt x="686050" y="940966"/>
                  </a:lnTo>
                  <a:lnTo>
                    <a:pt x="0" y="940966"/>
                  </a:lnTo>
                  <a:lnTo>
                    <a:pt x="0" y="0"/>
                  </a:lnTo>
                  <a:close/>
                </a:path>
              </a:pathLst>
            </a:custGeom>
            <a:blipFill rotWithShape="1">
              <a:blip r:embed="rId30">
                <a:alphaModFix/>
              </a:blip>
              <a:stretch>
                <a:fillRect/>
              </a:stretch>
            </a:blipFill>
            <a:ln>
              <a:noFill/>
            </a:ln>
          </p:spPr>
          <p:txBody>
            <a:bodyPr/>
            <a:lstStyle/>
            <a:p>
              <a:endParaRPr lang="it-IT"/>
            </a:p>
          </p:txBody>
        </p:sp>
        <p:sp>
          <p:nvSpPr>
            <p:cNvPr id="272" name="Google Shape;272;p25"/>
            <p:cNvSpPr/>
            <p:nvPr/>
          </p:nvSpPr>
          <p:spPr>
            <a:xfrm>
              <a:off x="9833550" y="3524236"/>
              <a:ext cx="820866" cy="820866"/>
            </a:xfrm>
            <a:custGeom>
              <a:avLst/>
              <a:gdLst/>
              <a:ahLst/>
              <a:cxnLst/>
              <a:rect l="l" t="t" r="r" b="b"/>
              <a:pathLst>
                <a:path w="820866" h="820866" extrusionOk="0">
                  <a:moveTo>
                    <a:pt x="0" y="0"/>
                  </a:moveTo>
                  <a:lnTo>
                    <a:pt x="820866" y="0"/>
                  </a:lnTo>
                  <a:lnTo>
                    <a:pt x="820866" y="820866"/>
                  </a:lnTo>
                  <a:lnTo>
                    <a:pt x="0" y="820866"/>
                  </a:lnTo>
                  <a:lnTo>
                    <a:pt x="0" y="0"/>
                  </a:lnTo>
                  <a:close/>
                </a:path>
              </a:pathLst>
            </a:custGeom>
            <a:blipFill rotWithShape="1">
              <a:blip r:embed="rId31">
                <a:alphaModFix/>
              </a:blip>
              <a:stretch>
                <a:fillRect/>
              </a:stretch>
            </a:blipFill>
            <a:ln>
              <a:noFill/>
            </a:ln>
          </p:spPr>
          <p:txBody>
            <a:bodyPr/>
            <a:lstStyle/>
            <a:p>
              <a:endParaRPr lang="it-IT"/>
            </a:p>
          </p:txBody>
        </p:sp>
        <p:sp>
          <p:nvSpPr>
            <p:cNvPr id="273" name="Google Shape;273;p25"/>
            <p:cNvSpPr/>
            <p:nvPr/>
          </p:nvSpPr>
          <p:spPr>
            <a:xfrm>
              <a:off x="8489740" y="3524236"/>
              <a:ext cx="820866" cy="820866"/>
            </a:xfrm>
            <a:custGeom>
              <a:avLst/>
              <a:gdLst/>
              <a:ahLst/>
              <a:cxnLst/>
              <a:rect l="l" t="t" r="r" b="b"/>
              <a:pathLst>
                <a:path w="820866" h="820866" extrusionOk="0">
                  <a:moveTo>
                    <a:pt x="0" y="0"/>
                  </a:moveTo>
                  <a:lnTo>
                    <a:pt x="820866" y="0"/>
                  </a:lnTo>
                  <a:lnTo>
                    <a:pt x="820866" y="820866"/>
                  </a:lnTo>
                  <a:lnTo>
                    <a:pt x="0" y="820866"/>
                  </a:lnTo>
                  <a:lnTo>
                    <a:pt x="0" y="0"/>
                  </a:lnTo>
                  <a:close/>
                </a:path>
              </a:pathLst>
            </a:custGeom>
            <a:blipFill rotWithShape="1">
              <a:blip r:embed="rId32">
                <a:alphaModFix/>
              </a:blip>
              <a:stretch>
                <a:fillRect/>
              </a:stretch>
            </a:blipFill>
            <a:ln>
              <a:noFill/>
            </a:ln>
          </p:spPr>
          <p:txBody>
            <a:bodyPr/>
            <a:lstStyle/>
            <a:p>
              <a:endParaRPr lang="it-IT"/>
            </a:p>
          </p:txBody>
        </p:sp>
        <p:sp>
          <p:nvSpPr>
            <p:cNvPr id="274" name="Google Shape;274;p25"/>
            <p:cNvSpPr/>
            <p:nvPr/>
          </p:nvSpPr>
          <p:spPr>
            <a:xfrm>
              <a:off x="6889" y="3411045"/>
              <a:ext cx="1063252" cy="949194"/>
            </a:xfrm>
            <a:custGeom>
              <a:avLst/>
              <a:gdLst/>
              <a:ahLst/>
              <a:cxnLst/>
              <a:rect l="l" t="t" r="r" b="b"/>
              <a:pathLst>
                <a:path w="1063252" h="949194" extrusionOk="0">
                  <a:moveTo>
                    <a:pt x="0" y="0"/>
                  </a:moveTo>
                  <a:lnTo>
                    <a:pt x="1063253" y="0"/>
                  </a:lnTo>
                  <a:lnTo>
                    <a:pt x="1063253" y="949194"/>
                  </a:lnTo>
                  <a:lnTo>
                    <a:pt x="0" y="949194"/>
                  </a:lnTo>
                  <a:lnTo>
                    <a:pt x="0" y="0"/>
                  </a:lnTo>
                  <a:close/>
                </a:path>
              </a:pathLst>
            </a:custGeom>
            <a:blipFill rotWithShape="1">
              <a:blip r:embed="rId33">
                <a:alphaModFix/>
              </a:blip>
              <a:stretch>
                <a:fillRect/>
              </a:stretch>
            </a:blipFill>
            <a:ln>
              <a:noFill/>
            </a:ln>
          </p:spPr>
          <p:txBody>
            <a:bodyPr/>
            <a:lstStyle/>
            <a:p>
              <a:endParaRPr lang="it-IT"/>
            </a:p>
          </p:txBody>
        </p:sp>
        <p:sp>
          <p:nvSpPr>
            <p:cNvPr id="275" name="Google Shape;275;p25"/>
            <p:cNvSpPr/>
            <p:nvPr/>
          </p:nvSpPr>
          <p:spPr>
            <a:xfrm>
              <a:off x="9631713" y="5281882"/>
              <a:ext cx="812619" cy="929190"/>
            </a:xfrm>
            <a:custGeom>
              <a:avLst/>
              <a:gdLst/>
              <a:ahLst/>
              <a:cxnLst/>
              <a:rect l="l" t="t" r="r" b="b"/>
              <a:pathLst>
                <a:path w="812619" h="929190" extrusionOk="0">
                  <a:moveTo>
                    <a:pt x="0" y="0"/>
                  </a:moveTo>
                  <a:lnTo>
                    <a:pt x="812619" y="0"/>
                  </a:lnTo>
                  <a:lnTo>
                    <a:pt x="812619" y="929191"/>
                  </a:lnTo>
                  <a:lnTo>
                    <a:pt x="0" y="929191"/>
                  </a:lnTo>
                  <a:lnTo>
                    <a:pt x="0" y="0"/>
                  </a:lnTo>
                  <a:close/>
                </a:path>
              </a:pathLst>
            </a:custGeom>
            <a:blipFill rotWithShape="1">
              <a:blip r:embed="rId34">
                <a:alphaModFix/>
              </a:blip>
              <a:stretch>
                <a:fillRect/>
              </a:stretch>
            </a:blipFill>
            <a:ln>
              <a:noFill/>
            </a:ln>
          </p:spPr>
          <p:txBody>
            <a:bodyPr/>
            <a:lstStyle/>
            <a:p>
              <a:endParaRPr lang="it-IT"/>
            </a:p>
          </p:txBody>
        </p:sp>
        <p:sp>
          <p:nvSpPr>
            <p:cNvPr id="276" name="Google Shape;276;p25"/>
            <p:cNvSpPr/>
            <p:nvPr/>
          </p:nvSpPr>
          <p:spPr>
            <a:xfrm>
              <a:off x="8023115" y="5404062"/>
              <a:ext cx="978331" cy="684832"/>
            </a:xfrm>
            <a:custGeom>
              <a:avLst/>
              <a:gdLst/>
              <a:ahLst/>
              <a:cxnLst/>
              <a:rect l="l" t="t" r="r" b="b"/>
              <a:pathLst>
                <a:path w="978331" h="684832" extrusionOk="0">
                  <a:moveTo>
                    <a:pt x="0" y="0"/>
                  </a:moveTo>
                  <a:lnTo>
                    <a:pt x="978331" y="0"/>
                  </a:lnTo>
                  <a:lnTo>
                    <a:pt x="978331" y="684832"/>
                  </a:lnTo>
                  <a:lnTo>
                    <a:pt x="0" y="684832"/>
                  </a:lnTo>
                  <a:lnTo>
                    <a:pt x="0" y="0"/>
                  </a:lnTo>
                  <a:close/>
                </a:path>
              </a:pathLst>
            </a:custGeom>
            <a:blipFill rotWithShape="1">
              <a:blip r:embed="rId35">
                <a:alphaModFix/>
              </a:blip>
              <a:stretch>
                <a:fillRect/>
              </a:stretch>
            </a:blipFill>
            <a:ln>
              <a:noFill/>
            </a:ln>
          </p:spPr>
          <p:txBody>
            <a:bodyPr/>
            <a:lstStyle/>
            <a:p>
              <a:endParaRPr lang="it-IT"/>
            </a:p>
          </p:txBody>
        </p:sp>
        <p:sp>
          <p:nvSpPr>
            <p:cNvPr id="277" name="Google Shape;277;p25"/>
            <p:cNvSpPr/>
            <p:nvPr/>
          </p:nvSpPr>
          <p:spPr>
            <a:xfrm>
              <a:off x="6547243" y="5404062"/>
              <a:ext cx="837017" cy="684832"/>
            </a:xfrm>
            <a:custGeom>
              <a:avLst/>
              <a:gdLst/>
              <a:ahLst/>
              <a:cxnLst/>
              <a:rect l="l" t="t" r="r" b="b"/>
              <a:pathLst>
                <a:path w="837017" h="684832" extrusionOk="0">
                  <a:moveTo>
                    <a:pt x="0" y="0"/>
                  </a:moveTo>
                  <a:lnTo>
                    <a:pt x="837016" y="0"/>
                  </a:lnTo>
                  <a:lnTo>
                    <a:pt x="837016" y="684832"/>
                  </a:lnTo>
                  <a:lnTo>
                    <a:pt x="0" y="684832"/>
                  </a:lnTo>
                  <a:lnTo>
                    <a:pt x="0" y="0"/>
                  </a:lnTo>
                  <a:close/>
                </a:path>
              </a:pathLst>
            </a:custGeom>
            <a:blipFill rotWithShape="1">
              <a:blip r:embed="rId36">
                <a:alphaModFix/>
              </a:blip>
              <a:stretch>
                <a:fillRect/>
              </a:stretch>
            </a:blipFill>
            <a:ln>
              <a:noFill/>
            </a:ln>
          </p:spPr>
          <p:txBody>
            <a:bodyPr/>
            <a:lstStyle/>
            <a:p>
              <a:endParaRPr lang="it-IT"/>
            </a:p>
          </p:txBody>
        </p:sp>
        <p:sp>
          <p:nvSpPr>
            <p:cNvPr id="278" name="Google Shape;278;p25"/>
            <p:cNvSpPr/>
            <p:nvPr/>
          </p:nvSpPr>
          <p:spPr>
            <a:xfrm>
              <a:off x="4133904" y="5281882"/>
              <a:ext cx="467974" cy="929190"/>
            </a:xfrm>
            <a:custGeom>
              <a:avLst/>
              <a:gdLst/>
              <a:ahLst/>
              <a:cxnLst/>
              <a:rect l="l" t="t" r="r" b="b"/>
              <a:pathLst>
                <a:path w="467974" h="929190" extrusionOk="0">
                  <a:moveTo>
                    <a:pt x="0" y="0"/>
                  </a:moveTo>
                  <a:lnTo>
                    <a:pt x="467974" y="0"/>
                  </a:lnTo>
                  <a:lnTo>
                    <a:pt x="467974" y="929191"/>
                  </a:lnTo>
                  <a:lnTo>
                    <a:pt x="0" y="929191"/>
                  </a:lnTo>
                  <a:lnTo>
                    <a:pt x="0" y="0"/>
                  </a:lnTo>
                  <a:close/>
                </a:path>
              </a:pathLst>
            </a:custGeom>
            <a:blipFill rotWithShape="1">
              <a:blip r:embed="rId37">
                <a:alphaModFix/>
              </a:blip>
              <a:stretch>
                <a:fillRect/>
              </a:stretch>
            </a:blipFill>
            <a:ln>
              <a:noFill/>
            </a:ln>
          </p:spPr>
          <p:txBody>
            <a:bodyPr/>
            <a:lstStyle/>
            <a:p>
              <a:endParaRPr lang="it-IT"/>
            </a:p>
          </p:txBody>
        </p:sp>
        <p:sp>
          <p:nvSpPr>
            <p:cNvPr id="279" name="Google Shape;279;p25"/>
            <p:cNvSpPr/>
            <p:nvPr/>
          </p:nvSpPr>
          <p:spPr>
            <a:xfrm>
              <a:off x="5232144" y="5404062"/>
              <a:ext cx="684832" cy="684832"/>
            </a:xfrm>
            <a:custGeom>
              <a:avLst/>
              <a:gdLst/>
              <a:ahLst/>
              <a:cxnLst/>
              <a:rect l="l" t="t" r="r" b="b"/>
              <a:pathLst>
                <a:path w="684832" h="684832" extrusionOk="0">
                  <a:moveTo>
                    <a:pt x="0" y="0"/>
                  </a:moveTo>
                  <a:lnTo>
                    <a:pt x="684832" y="0"/>
                  </a:lnTo>
                  <a:lnTo>
                    <a:pt x="684832" y="684832"/>
                  </a:lnTo>
                  <a:lnTo>
                    <a:pt x="0" y="684832"/>
                  </a:lnTo>
                  <a:lnTo>
                    <a:pt x="0" y="0"/>
                  </a:lnTo>
                  <a:close/>
                </a:path>
              </a:pathLst>
            </a:custGeom>
            <a:blipFill rotWithShape="1">
              <a:blip r:embed="rId38">
                <a:alphaModFix/>
              </a:blip>
              <a:stretch>
                <a:fillRect/>
              </a:stretch>
            </a:blipFill>
            <a:ln>
              <a:noFill/>
            </a:ln>
          </p:spPr>
          <p:txBody>
            <a:bodyPr/>
            <a:lstStyle/>
            <a:p>
              <a:endParaRPr lang="it-IT"/>
            </a:p>
          </p:txBody>
        </p:sp>
        <p:sp>
          <p:nvSpPr>
            <p:cNvPr id="280" name="Google Shape;280;p25"/>
            <p:cNvSpPr/>
            <p:nvPr/>
          </p:nvSpPr>
          <p:spPr>
            <a:xfrm>
              <a:off x="0" y="5198418"/>
              <a:ext cx="589911" cy="1096119"/>
            </a:xfrm>
            <a:custGeom>
              <a:avLst/>
              <a:gdLst/>
              <a:ahLst/>
              <a:cxnLst/>
              <a:rect l="l" t="t" r="r" b="b"/>
              <a:pathLst>
                <a:path w="589911" h="1096119" extrusionOk="0">
                  <a:moveTo>
                    <a:pt x="0" y="0"/>
                  </a:moveTo>
                  <a:lnTo>
                    <a:pt x="589911" y="0"/>
                  </a:lnTo>
                  <a:lnTo>
                    <a:pt x="589911" y="1096119"/>
                  </a:lnTo>
                  <a:lnTo>
                    <a:pt x="0" y="1096119"/>
                  </a:lnTo>
                  <a:lnTo>
                    <a:pt x="0" y="0"/>
                  </a:lnTo>
                  <a:close/>
                </a:path>
              </a:pathLst>
            </a:custGeom>
            <a:blipFill rotWithShape="1">
              <a:blip r:embed="rId39">
                <a:alphaModFix/>
              </a:blip>
              <a:stretch>
                <a:fillRect/>
              </a:stretch>
            </a:blipFill>
            <a:ln>
              <a:noFill/>
            </a:ln>
          </p:spPr>
          <p:txBody>
            <a:bodyPr/>
            <a:lstStyle/>
            <a:p>
              <a:endParaRPr lang="it-IT"/>
            </a:p>
          </p:txBody>
        </p:sp>
        <p:sp>
          <p:nvSpPr>
            <p:cNvPr id="281" name="Google Shape;281;p25"/>
            <p:cNvSpPr/>
            <p:nvPr/>
          </p:nvSpPr>
          <p:spPr>
            <a:xfrm>
              <a:off x="1221895" y="5198418"/>
              <a:ext cx="848994" cy="1096119"/>
            </a:xfrm>
            <a:custGeom>
              <a:avLst/>
              <a:gdLst/>
              <a:ahLst/>
              <a:cxnLst/>
              <a:rect l="l" t="t" r="r" b="b"/>
              <a:pathLst>
                <a:path w="848994" h="1096119" extrusionOk="0">
                  <a:moveTo>
                    <a:pt x="0" y="0"/>
                  </a:moveTo>
                  <a:lnTo>
                    <a:pt x="848994" y="0"/>
                  </a:lnTo>
                  <a:lnTo>
                    <a:pt x="848994" y="1096119"/>
                  </a:lnTo>
                  <a:lnTo>
                    <a:pt x="0" y="1096119"/>
                  </a:lnTo>
                  <a:lnTo>
                    <a:pt x="0" y="0"/>
                  </a:lnTo>
                  <a:close/>
                </a:path>
              </a:pathLst>
            </a:custGeom>
            <a:blipFill rotWithShape="1">
              <a:blip r:embed="rId40">
                <a:alphaModFix/>
              </a:blip>
              <a:stretch>
                <a:fillRect/>
              </a:stretch>
            </a:blipFill>
            <a:ln>
              <a:noFill/>
            </a:ln>
          </p:spPr>
          <p:txBody>
            <a:bodyPr/>
            <a:lstStyle/>
            <a:p>
              <a:endParaRPr lang="it-IT"/>
            </a:p>
          </p:txBody>
        </p:sp>
        <p:sp>
          <p:nvSpPr>
            <p:cNvPr id="282" name="Google Shape;282;p25"/>
            <p:cNvSpPr/>
            <p:nvPr/>
          </p:nvSpPr>
          <p:spPr>
            <a:xfrm>
              <a:off x="2701155" y="5281882"/>
              <a:ext cx="802483" cy="929190"/>
            </a:xfrm>
            <a:custGeom>
              <a:avLst/>
              <a:gdLst/>
              <a:ahLst/>
              <a:cxnLst/>
              <a:rect l="l" t="t" r="r" b="b"/>
              <a:pathLst>
                <a:path w="802483" h="929190" extrusionOk="0">
                  <a:moveTo>
                    <a:pt x="0" y="0"/>
                  </a:moveTo>
                  <a:lnTo>
                    <a:pt x="802483" y="0"/>
                  </a:lnTo>
                  <a:lnTo>
                    <a:pt x="802483" y="929191"/>
                  </a:lnTo>
                  <a:lnTo>
                    <a:pt x="0" y="929191"/>
                  </a:lnTo>
                  <a:lnTo>
                    <a:pt x="0" y="0"/>
                  </a:lnTo>
                  <a:close/>
                </a:path>
              </a:pathLst>
            </a:custGeom>
            <a:blipFill rotWithShape="1">
              <a:blip r:embed="rId41">
                <a:alphaModFix/>
              </a:blip>
              <a:stretch>
                <a:fillRect/>
              </a:stretch>
            </a:blipFill>
            <a:ln>
              <a:noFill/>
            </a:ln>
          </p:spPr>
          <p:txBody>
            <a:bodyPr/>
            <a:lstStyle/>
            <a:p>
              <a:endParaRPr lang="it-IT"/>
            </a:p>
          </p:txBody>
        </p:sp>
      </p:gr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Shape 286"/>
        <p:cNvGrpSpPr/>
        <p:nvPr/>
      </p:nvGrpSpPr>
      <p:grpSpPr>
        <a:xfrm>
          <a:off x="0" y="0"/>
          <a:ext cx="0" cy="0"/>
          <a:chOff x="0" y="0"/>
          <a:chExt cx="0" cy="0"/>
        </a:xfrm>
      </p:grpSpPr>
      <p:grpSp>
        <p:nvGrpSpPr>
          <p:cNvPr id="287" name="Google Shape;287;p26"/>
          <p:cNvGrpSpPr/>
          <p:nvPr/>
        </p:nvGrpSpPr>
        <p:grpSpPr>
          <a:xfrm>
            <a:off x="5995272" y="2401409"/>
            <a:ext cx="6297456" cy="2611613"/>
            <a:chOff x="0" y="-28575"/>
            <a:chExt cx="1658589" cy="687832"/>
          </a:xfrm>
        </p:grpSpPr>
        <p:sp>
          <p:nvSpPr>
            <p:cNvPr id="288" name="Google Shape;288;p26"/>
            <p:cNvSpPr/>
            <p:nvPr/>
          </p:nvSpPr>
          <p:spPr>
            <a:xfrm>
              <a:off x="0" y="0"/>
              <a:ext cx="1658589" cy="659257"/>
            </a:xfrm>
            <a:custGeom>
              <a:avLst/>
              <a:gdLst/>
              <a:ahLst/>
              <a:cxnLst/>
              <a:rect l="l" t="t" r="r" b="b"/>
              <a:pathLst>
                <a:path w="1658589" h="659257" extrusionOk="0">
                  <a:moveTo>
                    <a:pt x="29505" y="0"/>
                  </a:moveTo>
                  <a:lnTo>
                    <a:pt x="1629084" y="0"/>
                  </a:lnTo>
                  <a:cubicBezTo>
                    <a:pt x="1636910" y="0"/>
                    <a:pt x="1644414" y="3109"/>
                    <a:pt x="1649948" y="8642"/>
                  </a:cubicBezTo>
                  <a:cubicBezTo>
                    <a:pt x="1655481" y="14175"/>
                    <a:pt x="1658589" y="21680"/>
                    <a:pt x="1658589" y="29505"/>
                  </a:cubicBezTo>
                  <a:lnTo>
                    <a:pt x="1658589" y="629752"/>
                  </a:lnTo>
                  <a:cubicBezTo>
                    <a:pt x="1658589" y="637577"/>
                    <a:pt x="1655481" y="645082"/>
                    <a:pt x="1649948" y="650615"/>
                  </a:cubicBezTo>
                  <a:cubicBezTo>
                    <a:pt x="1644414" y="656149"/>
                    <a:pt x="1636910" y="659257"/>
                    <a:pt x="1629084" y="659257"/>
                  </a:cubicBezTo>
                  <a:lnTo>
                    <a:pt x="29505" y="659257"/>
                  </a:lnTo>
                  <a:cubicBezTo>
                    <a:pt x="21680" y="659257"/>
                    <a:pt x="14175" y="656149"/>
                    <a:pt x="8642" y="650615"/>
                  </a:cubicBezTo>
                  <a:cubicBezTo>
                    <a:pt x="3109" y="645082"/>
                    <a:pt x="0" y="637577"/>
                    <a:pt x="0" y="629752"/>
                  </a:cubicBezTo>
                  <a:lnTo>
                    <a:pt x="0" y="29505"/>
                  </a:lnTo>
                  <a:cubicBezTo>
                    <a:pt x="0" y="21680"/>
                    <a:pt x="3109" y="14175"/>
                    <a:pt x="8642" y="8642"/>
                  </a:cubicBezTo>
                  <a:cubicBezTo>
                    <a:pt x="14175" y="3109"/>
                    <a:pt x="21680" y="0"/>
                    <a:pt x="29505" y="0"/>
                  </a:cubicBezTo>
                  <a:close/>
                </a:path>
              </a:pathLst>
            </a:custGeom>
            <a:solidFill>
              <a:srgbClr val="000000">
                <a:alpha val="0"/>
              </a:srgbClr>
            </a:solid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6"/>
            <p:cNvSpPr txBox="1"/>
            <p:nvPr/>
          </p:nvSpPr>
          <p:spPr>
            <a:xfrm>
              <a:off x="0" y="-28575"/>
              <a:ext cx="1658589" cy="687832"/>
            </a:xfrm>
            <a:prstGeom prst="rect">
              <a:avLst/>
            </a:prstGeom>
            <a:noFill/>
            <a:ln>
              <a:noFill/>
            </a:ln>
          </p:spPr>
          <p:txBody>
            <a:bodyPr spcFirstLastPara="1" wrap="square" lIns="50800" tIns="50800" rIns="50800" bIns="50800" anchor="ctr" anchorCtr="0">
              <a:noAutofit/>
            </a:bodyPr>
            <a:lstStyle/>
            <a:p>
              <a:pPr marL="0" marR="0" lvl="0" indent="0" algn="ctr" rtl="0">
                <a:lnSpc>
                  <a:spcPct val="13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0" name="Google Shape;290;p26"/>
          <p:cNvGrpSpPr/>
          <p:nvPr/>
        </p:nvGrpSpPr>
        <p:grpSpPr>
          <a:xfrm>
            <a:off x="5995272" y="5476026"/>
            <a:ext cx="6297456" cy="2611613"/>
            <a:chOff x="0" y="-28575"/>
            <a:chExt cx="1658589" cy="687832"/>
          </a:xfrm>
        </p:grpSpPr>
        <p:sp>
          <p:nvSpPr>
            <p:cNvPr id="291" name="Google Shape;291;p26"/>
            <p:cNvSpPr/>
            <p:nvPr/>
          </p:nvSpPr>
          <p:spPr>
            <a:xfrm>
              <a:off x="0" y="0"/>
              <a:ext cx="1658589" cy="659257"/>
            </a:xfrm>
            <a:custGeom>
              <a:avLst/>
              <a:gdLst/>
              <a:ahLst/>
              <a:cxnLst/>
              <a:rect l="l" t="t" r="r" b="b"/>
              <a:pathLst>
                <a:path w="1658589" h="659257" extrusionOk="0">
                  <a:moveTo>
                    <a:pt x="29505" y="0"/>
                  </a:moveTo>
                  <a:lnTo>
                    <a:pt x="1629084" y="0"/>
                  </a:lnTo>
                  <a:cubicBezTo>
                    <a:pt x="1636910" y="0"/>
                    <a:pt x="1644414" y="3109"/>
                    <a:pt x="1649948" y="8642"/>
                  </a:cubicBezTo>
                  <a:cubicBezTo>
                    <a:pt x="1655481" y="14175"/>
                    <a:pt x="1658589" y="21680"/>
                    <a:pt x="1658589" y="29505"/>
                  </a:cubicBezTo>
                  <a:lnTo>
                    <a:pt x="1658589" y="629752"/>
                  </a:lnTo>
                  <a:cubicBezTo>
                    <a:pt x="1658589" y="637577"/>
                    <a:pt x="1655481" y="645082"/>
                    <a:pt x="1649948" y="650615"/>
                  </a:cubicBezTo>
                  <a:cubicBezTo>
                    <a:pt x="1644414" y="656149"/>
                    <a:pt x="1636910" y="659257"/>
                    <a:pt x="1629084" y="659257"/>
                  </a:cubicBezTo>
                  <a:lnTo>
                    <a:pt x="29505" y="659257"/>
                  </a:lnTo>
                  <a:cubicBezTo>
                    <a:pt x="21680" y="659257"/>
                    <a:pt x="14175" y="656149"/>
                    <a:pt x="8642" y="650615"/>
                  </a:cubicBezTo>
                  <a:cubicBezTo>
                    <a:pt x="3109" y="645082"/>
                    <a:pt x="0" y="637577"/>
                    <a:pt x="0" y="629752"/>
                  </a:cubicBezTo>
                  <a:lnTo>
                    <a:pt x="0" y="29505"/>
                  </a:lnTo>
                  <a:cubicBezTo>
                    <a:pt x="0" y="21680"/>
                    <a:pt x="3109" y="14175"/>
                    <a:pt x="8642" y="8642"/>
                  </a:cubicBezTo>
                  <a:cubicBezTo>
                    <a:pt x="14175" y="3109"/>
                    <a:pt x="21680" y="0"/>
                    <a:pt x="29505" y="0"/>
                  </a:cubicBezTo>
                  <a:close/>
                </a:path>
              </a:pathLst>
            </a:custGeom>
            <a:solidFill>
              <a:srgbClr val="000000">
                <a:alpha val="0"/>
              </a:srgbClr>
            </a:solid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6"/>
            <p:cNvSpPr txBox="1"/>
            <p:nvPr/>
          </p:nvSpPr>
          <p:spPr>
            <a:xfrm>
              <a:off x="0" y="-28575"/>
              <a:ext cx="1658589" cy="687832"/>
            </a:xfrm>
            <a:prstGeom prst="rect">
              <a:avLst/>
            </a:prstGeom>
            <a:noFill/>
            <a:ln>
              <a:noFill/>
            </a:ln>
          </p:spPr>
          <p:txBody>
            <a:bodyPr spcFirstLastPara="1" wrap="square" lIns="50800" tIns="50800" rIns="50800" bIns="50800" anchor="ctr" anchorCtr="0">
              <a:noAutofit/>
            </a:bodyPr>
            <a:lstStyle/>
            <a:p>
              <a:pPr marL="0" marR="0" lvl="0" indent="0" algn="ctr" rtl="0">
                <a:lnSpc>
                  <a:spcPct val="13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93" name="Google Shape;293;p26"/>
          <p:cNvSpPr txBox="1"/>
          <p:nvPr/>
        </p:nvSpPr>
        <p:spPr>
          <a:xfrm>
            <a:off x="3377480" y="1633416"/>
            <a:ext cx="11533039" cy="337312"/>
          </a:xfrm>
          <a:prstGeom prst="rect">
            <a:avLst/>
          </a:prstGeom>
          <a:noFill/>
          <a:ln>
            <a:noFill/>
          </a:ln>
        </p:spPr>
        <p:txBody>
          <a:bodyPr spcFirstLastPara="1" wrap="square" lIns="0" tIns="0" rIns="0" bIns="0" anchor="t" anchorCtr="0">
            <a:spAutoFit/>
          </a:bodyPr>
          <a:lstStyle/>
          <a:p>
            <a:pPr marL="0" marR="0" lvl="1" indent="0" algn="ctr" rtl="0">
              <a:lnSpc>
                <a:spcPct val="122010"/>
              </a:lnSpc>
              <a:spcBef>
                <a:spcPts val="0"/>
              </a:spcBef>
              <a:spcAft>
                <a:spcPts val="0"/>
              </a:spcAft>
              <a:buNone/>
            </a:pPr>
            <a:r>
              <a:rPr lang="en-US" sz="2199" b="0" i="0" u="none" strike="noStrike" cap="none">
                <a:solidFill>
                  <a:srgbClr val="FFFFFF"/>
                </a:solidFill>
                <a:latin typeface="DM Sans"/>
                <a:ea typeface="DM Sans"/>
                <a:cs typeface="DM Sans"/>
                <a:sym typeface="DM Sans"/>
              </a:rPr>
              <a:t>This presentation template is free for everyone to use thanks to the following:</a:t>
            </a:r>
            <a:endParaRPr/>
          </a:p>
        </p:txBody>
      </p:sp>
      <p:sp>
        <p:nvSpPr>
          <p:cNvPr id="294" name="Google Shape;294;p26"/>
          <p:cNvSpPr txBox="1"/>
          <p:nvPr/>
        </p:nvSpPr>
        <p:spPr>
          <a:xfrm>
            <a:off x="7108732" y="8836787"/>
            <a:ext cx="4070535" cy="431038"/>
          </a:xfrm>
          <a:prstGeom prst="rect">
            <a:avLst/>
          </a:prstGeom>
          <a:noFill/>
          <a:ln>
            <a:noFill/>
          </a:ln>
        </p:spPr>
        <p:txBody>
          <a:bodyPr spcFirstLastPara="1" wrap="square" lIns="0" tIns="0" rIns="0" bIns="0" anchor="t" anchorCtr="0">
            <a:spAutoFit/>
          </a:bodyPr>
          <a:lstStyle/>
          <a:p>
            <a:pPr marL="0" marR="0" lvl="1" indent="0" algn="ctr" rtl="0">
              <a:lnSpc>
                <a:spcPct val="122007"/>
              </a:lnSpc>
              <a:spcBef>
                <a:spcPts val="0"/>
              </a:spcBef>
              <a:spcAft>
                <a:spcPts val="0"/>
              </a:spcAft>
              <a:buNone/>
            </a:pPr>
            <a:r>
              <a:rPr lang="en-US" sz="2799" b="1" i="1" u="none" strike="noStrike" cap="none">
                <a:solidFill>
                  <a:srgbClr val="FFFFFF"/>
                </a:solidFill>
                <a:latin typeface="DM Sans"/>
                <a:ea typeface="DM Sans"/>
                <a:cs typeface="DM Sans"/>
                <a:sym typeface="DM Sans"/>
              </a:rPr>
              <a:t>Happy designing!</a:t>
            </a:r>
            <a:endParaRPr/>
          </a:p>
        </p:txBody>
      </p:sp>
      <p:sp>
        <p:nvSpPr>
          <p:cNvPr id="295" name="Google Shape;295;p26"/>
          <p:cNvSpPr txBox="1"/>
          <p:nvPr/>
        </p:nvSpPr>
        <p:spPr>
          <a:xfrm>
            <a:off x="4210005" y="4348265"/>
            <a:ext cx="9867990" cy="309245"/>
          </a:xfrm>
          <a:prstGeom prst="rect">
            <a:avLst/>
          </a:prstGeom>
          <a:noFill/>
          <a:ln>
            <a:noFill/>
          </a:ln>
        </p:spPr>
        <p:txBody>
          <a:bodyPr spcFirstLastPara="1" wrap="square" lIns="0" tIns="0" rIns="0" bIns="0" anchor="t" anchorCtr="0">
            <a:spAutoFit/>
          </a:bodyPr>
          <a:lstStyle/>
          <a:p>
            <a:pPr marL="0" marR="0" lvl="1" indent="0" algn="ctr" rtl="0">
              <a:lnSpc>
                <a:spcPct val="122000"/>
              </a:lnSpc>
              <a:spcBef>
                <a:spcPts val="0"/>
              </a:spcBef>
              <a:spcAft>
                <a:spcPts val="0"/>
              </a:spcAft>
              <a:buNone/>
            </a:pPr>
            <a:r>
              <a:rPr lang="en-US" sz="2000" b="0" i="0" u="none" strike="noStrike" cap="none">
                <a:solidFill>
                  <a:srgbClr val="FFFFFF"/>
                </a:solidFill>
                <a:latin typeface="DM Sans"/>
                <a:ea typeface="DM Sans"/>
                <a:cs typeface="DM Sans"/>
                <a:sym typeface="DM Sans"/>
              </a:rPr>
              <a:t>for the presentation template</a:t>
            </a:r>
            <a:endParaRPr/>
          </a:p>
        </p:txBody>
      </p:sp>
      <p:sp>
        <p:nvSpPr>
          <p:cNvPr id="296" name="Google Shape;296;p26"/>
          <p:cNvSpPr txBox="1"/>
          <p:nvPr/>
        </p:nvSpPr>
        <p:spPr>
          <a:xfrm>
            <a:off x="4210005" y="7052773"/>
            <a:ext cx="9867990" cy="309245"/>
          </a:xfrm>
          <a:prstGeom prst="rect">
            <a:avLst/>
          </a:prstGeom>
          <a:noFill/>
          <a:ln>
            <a:noFill/>
          </a:ln>
        </p:spPr>
        <p:txBody>
          <a:bodyPr spcFirstLastPara="1" wrap="square" lIns="0" tIns="0" rIns="0" bIns="0" anchor="t" anchorCtr="0">
            <a:spAutoFit/>
          </a:bodyPr>
          <a:lstStyle/>
          <a:p>
            <a:pPr marL="0" marR="0" lvl="1" indent="0" algn="ctr" rtl="0">
              <a:lnSpc>
                <a:spcPct val="122000"/>
              </a:lnSpc>
              <a:spcBef>
                <a:spcPts val="0"/>
              </a:spcBef>
              <a:spcAft>
                <a:spcPts val="0"/>
              </a:spcAft>
              <a:buNone/>
            </a:pPr>
            <a:r>
              <a:rPr lang="en-US" sz="2000" b="0" i="0" u="none" strike="noStrike" cap="none">
                <a:solidFill>
                  <a:srgbClr val="FFFFFF"/>
                </a:solidFill>
                <a:latin typeface="DM Sans"/>
                <a:ea typeface="DM Sans"/>
                <a:cs typeface="DM Sans"/>
                <a:sym typeface="DM Sans"/>
              </a:rPr>
              <a:t>for the photos</a:t>
            </a:r>
            <a:endParaRPr/>
          </a:p>
        </p:txBody>
      </p:sp>
      <p:sp>
        <p:nvSpPr>
          <p:cNvPr id="297" name="Google Shape;297;p26"/>
          <p:cNvSpPr txBox="1"/>
          <p:nvPr/>
        </p:nvSpPr>
        <p:spPr>
          <a:xfrm>
            <a:off x="5469973" y="778899"/>
            <a:ext cx="7348055" cy="83883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6399" b="0" i="0" u="none" strike="noStrike" cap="none">
                <a:solidFill>
                  <a:srgbClr val="FFFFFF"/>
                </a:solidFill>
                <a:latin typeface="DM Serif Display"/>
                <a:ea typeface="DM Serif Display"/>
                <a:cs typeface="DM Serif Display"/>
                <a:sym typeface="DM Serif Display"/>
              </a:rPr>
              <a:t>Credits</a:t>
            </a:r>
            <a:endParaRPr/>
          </a:p>
        </p:txBody>
      </p:sp>
      <p:sp>
        <p:nvSpPr>
          <p:cNvPr id="298" name="Google Shape;298;p26"/>
          <p:cNvSpPr txBox="1"/>
          <p:nvPr/>
        </p:nvSpPr>
        <p:spPr>
          <a:xfrm>
            <a:off x="6110027" y="6320306"/>
            <a:ext cx="6067945" cy="62451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4712" b="1" i="0" u="none" strike="noStrike" cap="none">
                <a:solidFill>
                  <a:srgbClr val="FFFFFF"/>
                </a:solidFill>
                <a:latin typeface="DM Sans"/>
                <a:ea typeface="DM Sans"/>
                <a:cs typeface="DM Sans"/>
                <a:sym typeface="DM Sans"/>
              </a:rPr>
              <a:t>Pexels, Pixabay</a:t>
            </a:r>
            <a:endParaRPr/>
          </a:p>
        </p:txBody>
      </p:sp>
      <p:pic>
        <p:nvPicPr>
          <p:cNvPr id="299" name="Google Shape;299;p26"/>
          <p:cNvPicPr preferRelativeResize="0"/>
          <p:nvPr/>
        </p:nvPicPr>
        <p:blipFill>
          <a:blip r:embed="rId3">
            <a:alphaModFix/>
          </a:blip>
          <a:stretch>
            <a:fillRect/>
          </a:stretch>
        </p:blipFill>
        <p:spPr>
          <a:xfrm>
            <a:off x="6753569" y="2952506"/>
            <a:ext cx="4774145" cy="1206100"/>
          </a:xfrm>
          <a:prstGeom prst="rect">
            <a:avLst/>
          </a:prstGeom>
          <a:noFill/>
          <a:ln>
            <a:noFill/>
          </a:ln>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56;p10">
            <a:extLst>
              <a:ext uri="{FF2B5EF4-FFF2-40B4-BE49-F238E27FC236}">
                <a16:creationId xmlns:a16="http://schemas.microsoft.com/office/drawing/2014/main" id="{0E534E2B-B9B0-016A-73CF-EE8D0D011C0F}"/>
              </a:ext>
            </a:extLst>
          </p:cNvPr>
          <p:cNvSpPr txBox="1"/>
          <p:nvPr/>
        </p:nvSpPr>
        <p:spPr>
          <a:xfrm>
            <a:off x="1028700" y="434774"/>
            <a:ext cx="5728091" cy="307777"/>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500" b="0" i="0" u="none" strike="noStrike" cap="none" dirty="0" err="1">
                <a:solidFill>
                  <a:srgbClr val="FFFFFF"/>
                </a:solidFill>
                <a:latin typeface="DM Serif Display"/>
                <a:ea typeface="DM Serif Display"/>
                <a:cs typeface="DM Serif Display"/>
                <a:sym typeface="DM Serif Display"/>
              </a:rPr>
              <a:t>Caratteristiche</a:t>
            </a:r>
            <a:r>
              <a:rPr lang="en-US" sz="2500" b="0" i="0" u="none" strike="noStrike" cap="none" dirty="0">
                <a:solidFill>
                  <a:srgbClr val="FFFFFF"/>
                </a:solidFill>
                <a:latin typeface="DM Serif Display"/>
                <a:ea typeface="DM Serif Display"/>
                <a:cs typeface="DM Serif Display"/>
                <a:sym typeface="DM Serif Display"/>
              </a:rPr>
              <a:t> </a:t>
            </a:r>
            <a:r>
              <a:rPr lang="it-IT" sz="2500" b="0" i="0" u="none" strike="noStrike" cap="none" dirty="0">
                <a:solidFill>
                  <a:srgbClr val="FFFFFF"/>
                </a:solidFill>
                <a:latin typeface="DM Serif Display"/>
                <a:ea typeface="DM Serif Display"/>
                <a:cs typeface="DM Serif Display"/>
                <a:sym typeface="DM Serif Display"/>
              </a:rPr>
              <a:t>di</a:t>
            </a:r>
            <a:r>
              <a:rPr lang="en-US" sz="2500" b="0" i="0" u="none" strike="noStrike" cap="none" dirty="0">
                <a:solidFill>
                  <a:srgbClr val="FFFFFF"/>
                </a:solidFill>
                <a:latin typeface="DM Serif Display"/>
                <a:ea typeface="DM Serif Display"/>
                <a:cs typeface="DM Serif Display"/>
                <a:sym typeface="DM Serif Display"/>
              </a:rPr>
              <a:t> un Sistema Serverless</a:t>
            </a:r>
            <a:endParaRPr sz="2500" dirty="0"/>
          </a:p>
        </p:txBody>
      </p:sp>
      <p:sp>
        <p:nvSpPr>
          <p:cNvPr id="2" name="Google Shape;72;p12">
            <a:extLst>
              <a:ext uri="{FF2B5EF4-FFF2-40B4-BE49-F238E27FC236}">
                <a16:creationId xmlns:a16="http://schemas.microsoft.com/office/drawing/2014/main" id="{524E87B2-61F4-D3CB-7E5A-5955F44B1E2B}"/>
              </a:ext>
            </a:extLst>
          </p:cNvPr>
          <p:cNvSpPr txBox="1"/>
          <p:nvPr/>
        </p:nvSpPr>
        <p:spPr>
          <a:xfrm>
            <a:off x="1028700" y="2281078"/>
            <a:ext cx="4826400" cy="1077218"/>
          </a:xfrm>
          <a:prstGeom prst="rect">
            <a:avLst/>
          </a:prstGeom>
          <a:noFill/>
          <a:ln>
            <a:noFill/>
          </a:ln>
        </p:spPr>
        <p:txBody>
          <a:bodyPr spcFirstLastPara="1" wrap="square" lIns="0" tIns="0" rIns="0" bIns="0" anchor="t" anchorCtr="0">
            <a:spAutoFit/>
          </a:bodyPr>
          <a:lstStyle/>
          <a:p>
            <a:pPr marL="0" marR="0" lvl="0" indent="0" algn="l" rtl="0">
              <a:lnSpc>
                <a:spcPct val="70000"/>
              </a:lnSpc>
              <a:spcBef>
                <a:spcPts val="0"/>
              </a:spcBef>
              <a:spcAft>
                <a:spcPts val="0"/>
              </a:spcAft>
              <a:buNone/>
            </a:pPr>
            <a:r>
              <a:rPr lang="en-US" sz="5000" b="1" i="0" u="none" strike="noStrike" cap="none" dirty="0">
                <a:solidFill>
                  <a:srgbClr val="FFFFFF"/>
                </a:solidFill>
                <a:latin typeface="DM Serif Display"/>
                <a:ea typeface="DM Serif Display"/>
                <a:cs typeface="DM Serif Display"/>
                <a:sym typeface="DM Serif Display"/>
              </a:rPr>
              <a:t>Auto-</a:t>
            </a:r>
          </a:p>
          <a:p>
            <a:pPr marL="0" marR="0" lvl="0" indent="0" algn="l" rtl="0">
              <a:lnSpc>
                <a:spcPct val="70000"/>
              </a:lnSpc>
              <a:spcBef>
                <a:spcPts val="0"/>
              </a:spcBef>
              <a:spcAft>
                <a:spcPts val="0"/>
              </a:spcAft>
              <a:buNone/>
            </a:pPr>
            <a:r>
              <a:rPr lang="en-US" sz="5000" b="1" i="0" u="none" strike="noStrike" cap="none" dirty="0">
                <a:solidFill>
                  <a:srgbClr val="FFFFFF"/>
                </a:solidFill>
                <a:latin typeface="DM Serif Display"/>
                <a:ea typeface="DM Serif Display"/>
                <a:cs typeface="DM Serif Display"/>
                <a:sym typeface="DM Serif Display"/>
              </a:rPr>
              <a:t>scaling</a:t>
            </a:r>
            <a:endParaRPr sz="5000" b="1" dirty="0"/>
          </a:p>
        </p:txBody>
      </p:sp>
      <p:sp>
        <p:nvSpPr>
          <p:cNvPr id="3" name="Google Shape;73;p12">
            <a:extLst>
              <a:ext uri="{FF2B5EF4-FFF2-40B4-BE49-F238E27FC236}">
                <a16:creationId xmlns:a16="http://schemas.microsoft.com/office/drawing/2014/main" id="{B45FC172-42CA-44FC-6386-A664688CC4E4}"/>
              </a:ext>
            </a:extLst>
          </p:cNvPr>
          <p:cNvSpPr txBox="1"/>
          <p:nvPr/>
        </p:nvSpPr>
        <p:spPr>
          <a:xfrm>
            <a:off x="1028700" y="3621293"/>
            <a:ext cx="4826400" cy="161582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100" b="0" i="0" u="none" strike="noStrike" cap="none" dirty="0" err="1">
                <a:solidFill>
                  <a:srgbClr val="FFFFFF"/>
                </a:solidFill>
                <a:latin typeface="DM Sans"/>
                <a:ea typeface="DM Sans"/>
                <a:cs typeface="DM Sans"/>
                <a:sym typeface="DM Sans"/>
              </a:rPr>
              <a:t>Adattamento</a:t>
            </a:r>
            <a:r>
              <a:rPr lang="en-US" sz="2100" b="0" i="0" u="none" strike="noStrike" cap="none" dirty="0">
                <a:solidFill>
                  <a:srgbClr val="FFFFFF"/>
                </a:solidFill>
                <a:latin typeface="DM Sans"/>
                <a:ea typeface="DM Sans"/>
                <a:cs typeface="DM Sans"/>
                <a:sym typeface="DM Sans"/>
              </a:rPr>
              <a:t> alle </a:t>
            </a:r>
            <a:r>
              <a:rPr lang="en-US" sz="2100" b="0" i="0" u="none" strike="noStrike" cap="none" dirty="0" err="1">
                <a:solidFill>
                  <a:srgbClr val="FFFFFF"/>
                </a:solidFill>
                <a:latin typeface="DM Sans"/>
                <a:ea typeface="DM Sans"/>
                <a:cs typeface="DM Sans"/>
                <a:sym typeface="DM Sans"/>
              </a:rPr>
              <a:t>variazioni</a:t>
            </a:r>
            <a:r>
              <a:rPr lang="en-US" sz="2100" b="0" i="0" u="none" strike="noStrike" cap="none" dirty="0">
                <a:solidFill>
                  <a:srgbClr val="FFFFFF"/>
                </a:solidFill>
                <a:latin typeface="DM Sans"/>
                <a:ea typeface="DM Sans"/>
                <a:cs typeface="DM Sans"/>
                <a:sym typeface="DM Sans"/>
              </a:rPr>
              <a:t> di </a:t>
            </a:r>
            <a:r>
              <a:rPr lang="en-US" sz="2100" b="0" i="0" u="none" strike="noStrike" cap="none" dirty="0" err="1">
                <a:solidFill>
                  <a:srgbClr val="FFFFFF"/>
                </a:solidFill>
                <a:latin typeface="DM Sans"/>
                <a:ea typeface="DM Sans"/>
                <a:cs typeface="DM Sans"/>
                <a:sym typeface="DM Sans"/>
              </a:rPr>
              <a:t>carico</a:t>
            </a:r>
            <a:r>
              <a:rPr lang="en-US" sz="2100" b="0" i="0" u="none" strike="noStrike" cap="none" dirty="0">
                <a:solidFill>
                  <a:srgbClr val="FFFFFF"/>
                </a:solidFill>
                <a:latin typeface="DM Sans"/>
                <a:ea typeface="DM Sans"/>
                <a:cs typeface="DM Sans"/>
                <a:sym typeface="DM Sans"/>
              </a:rPr>
              <a:t> </a:t>
            </a:r>
            <a:r>
              <a:rPr lang="en-US" sz="2100" b="0" i="0" u="none" strike="noStrike" cap="none" dirty="0" err="1">
                <a:solidFill>
                  <a:srgbClr val="FFFFFF"/>
                </a:solidFill>
                <a:latin typeface="DM Sans"/>
                <a:ea typeface="DM Sans"/>
                <a:cs typeface="DM Sans"/>
                <a:sym typeface="DM Sans"/>
              </a:rPr>
              <a:t>possibili</a:t>
            </a:r>
            <a:r>
              <a:rPr lang="en-US" sz="2100" b="0" i="0" u="none" strike="noStrike" cap="none" dirty="0">
                <a:solidFill>
                  <a:srgbClr val="FFFFFF"/>
                </a:solidFill>
                <a:latin typeface="DM Sans"/>
                <a:ea typeface="DM Sans"/>
                <a:cs typeface="DM Sans"/>
                <a:sym typeface="DM Sans"/>
              </a:rPr>
              <a:t>, </a:t>
            </a:r>
            <a:r>
              <a:rPr lang="en-US" sz="2100" b="0" i="0" u="none" strike="noStrike" cap="none" dirty="0" err="1">
                <a:solidFill>
                  <a:srgbClr val="FFFFFF"/>
                </a:solidFill>
                <a:latin typeface="DM Sans"/>
                <a:ea typeface="DM Sans"/>
                <a:cs typeface="DM Sans"/>
                <a:sym typeface="DM Sans"/>
              </a:rPr>
              <a:t>sia</a:t>
            </a:r>
            <a:r>
              <a:rPr lang="en-US" sz="2100" b="0" i="0" u="none" strike="noStrike" cap="none" dirty="0">
                <a:solidFill>
                  <a:srgbClr val="FFFFFF"/>
                </a:solidFill>
                <a:latin typeface="DM Sans"/>
                <a:ea typeface="DM Sans"/>
                <a:cs typeface="DM Sans"/>
                <a:sym typeface="DM Sans"/>
              </a:rPr>
              <a:t> </a:t>
            </a:r>
            <a:r>
              <a:rPr lang="en-US" sz="2100" b="0" i="0" u="none" strike="noStrike" cap="none" dirty="0" err="1">
                <a:solidFill>
                  <a:srgbClr val="FFFFFF"/>
                </a:solidFill>
                <a:latin typeface="DM Sans"/>
                <a:ea typeface="DM Sans"/>
                <a:cs typeface="DM Sans"/>
                <a:sym typeface="DM Sans"/>
              </a:rPr>
              <a:t>orizzontalmente</a:t>
            </a:r>
            <a:r>
              <a:rPr lang="en-US" sz="2100" b="0" i="0" u="none" strike="noStrike" cap="none" dirty="0">
                <a:solidFill>
                  <a:srgbClr val="FFFFFF"/>
                </a:solidFill>
                <a:latin typeface="DM Sans"/>
                <a:ea typeface="DM Sans"/>
                <a:cs typeface="DM Sans"/>
                <a:sym typeface="DM Sans"/>
              </a:rPr>
              <a:t> </a:t>
            </a:r>
            <a:r>
              <a:rPr lang="en-US" sz="2100" b="0" i="0" u="none" strike="noStrike" cap="none" dirty="0" err="1">
                <a:solidFill>
                  <a:srgbClr val="FFFFFF"/>
                </a:solidFill>
                <a:latin typeface="DM Sans"/>
                <a:ea typeface="DM Sans"/>
                <a:cs typeface="DM Sans"/>
                <a:sym typeface="DM Sans"/>
              </a:rPr>
              <a:t>che</a:t>
            </a:r>
            <a:r>
              <a:rPr lang="en-US" sz="2100" b="0" i="0" u="none" strike="noStrike" cap="none" dirty="0">
                <a:solidFill>
                  <a:srgbClr val="FFFFFF"/>
                </a:solidFill>
                <a:latin typeface="DM Sans"/>
                <a:ea typeface="DM Sans"/>
                <a:cs typeface="DM Sans"/>
                <a:sym typeface="DM Sans"/>
              </a:rPr>
              <a:t> </a:t>
            </a:r>
            <a:r>
              <a:rPr lang="en-US" sz="2100" b="0" i="0" u="none" strike="noStrike" cap="none" dirty="0" err="1">
                <a:solidFill>
                  <a:srgbClr val="FFFFFF"/>
                </a:solidFill>
                <a:latin typeface="DM Sans"/>
                <a:ea typeface="DM Sans"/>
                <a:cs typeface="DM Sans"/>
                <a:sym typeface="DM Sans"/>
              </a:rPr>
              <a:t>verticalmente</a:t>
            </a:r>
            <a:r>
              <a:rPr lang="en-US" sz="2100" b="0" i="0" u="none" strike="noStrike" cap="none" dirty="0">
                <a:solidFill>
                  <a:srgbClr val="FFFFFF"/>
                </a:solidFill>
                <a:latin typeface="DM Sans"/>
                <a:ea typeface="DM Sans"/>
                <a:cs typeface="DM Sans"/>
                <a:sym typeface="DM Sans"/>
              </a:rPr>
              <a:t>.</a:t>
            </a:r>
          </a:p>
          <a:p>
            <a:pPr marL="0" marR="0" lvl="0" indent="0" algn="l" rtl="0">
              <a:lnSpc>
                <a:spcPct val="100000"/>
              </a:lnSpc>
              <a:spcBef>
                <a:spcPts val="0"/>
              </a:spcBef>
              <a:spcAft>
                <a:spcPts val="0"/>
              </a:spcAft>
              <a:buNone/>
            </a:pPr>
            <a:r>
              <a:rPr lang="en-US" sz="2100" dirty="0" err="1">
                <a:solidFill>
                  <a:srgbClr val="FFFFFF"/>
                </a:solidFill>
                <a:latin typeface="DM Sans"/>
                <a:sym typeface="DM Sans"/>
              </a:rPr>
              <a:t>Quando</a:t>
            </a:r>
            <a:r>
              <a:rPr lang="en-US" sz="2100" dirty="0">
                <a:solidFill>
                  <a:srgbClr val="FFFFFF"/>
                </a:solidFill>
                <a:latin typeface="DM Sans"/>
                <a:sym typeface="DM Sans"/>
              </a:rPr>
              <a:t> il </a:t>
            </a:r>
            <a:r>
              <a:rPr lang="en-US" sz="2100" dirty="0" err="1">
                <a:solidFill>
                  <a:srgbClr val="FFFFFF"/>
                </a:solidFill>
                <a:latin typeface="DM Sans"/>
                <a:sym typeface="DM Sans"/>
              </a:rPr>
              <a:t>numero</a:t>
            </a:r>
            <a:r>
              <a:rPr lang="en-US" sz="2100" dirty="0">
                <a:solidFill>
                  <a:srgbClr val="FFFFFF"/>
                </a:solidFill>
                <a:latin typeface="DM Sans"/>
                <a:sym typeface="DM Sans"/>
              </a:rPr>
              <a:t> di </a:t>
            </a:r>
            <a:r>
              <a:rPr lang="en-US" sz="2100" dirty="0" err="1">
                <a:solidFill>
                  <a:srgbClr val="FFFFFF"/>
                </a:solidFill>
                <a:latin typeface="DM Sans"/>
                <a:sym typeface="DM Sans"/>
              </a:rPr>
              <a:t>istanze</a:t>
            </a:r>
            <a:r>
              <a:rPr lang="en-US" sz="2100" dirty="0">
                <a:solidFill>
                  <a:srgbClr val="FFFFFF"/>
                </a:solidFill>
                <a:latin typeface="DM Sans"/>
                <a:sym typeface="DM Sans"/>
              </a:rPr>
              <a:t> </a:t>
            </a:r>
            <a:r>
              <a:rPr lang="en-US" sz="2100" dirty="0" err="1">
                <a:solidFill>
                  <a:srgbClr val="FFFFFF"/>
                </a:solidFill>
                <a:latin typeface="DM Sans"/>
                <a:sym typeface="DM Sans"/>
              </a:rPr>
              <a:t>arriva</a:t>
            </a:r>
            <a:r>
              <a:rPr lang="en-US" sz="2100" dirty="0">
                <a:solidFill>
                  <a:srgbClr val="FFFFFF"/>
                </a:solidFill>
                <a:latin typeface="DM Sans"/>
                <a:sym typeface="DM Sans"/>
              </a:rPr>
              <a:t> a zero, </a:t>
            </a:r>
            <a:r>
              <a:rPr lang="en-US" sz="2100" dirty="0" err="1">
                <a:solidFill>
                  <a:srgbClr val="FFFFFF"/>
                </a:solidFill>
                <a:latin typeface="DM Sans"/>
                <a:sym typeface="DM Sans"/>
              </a:rPr>
              <a:t>si</a:t>
            </a:r>
            <a:r>
              <a:rPr lang="en-US" sz="2100" dirty="0">
                <a:solidFill>
                  <a:srgbClr val="FFFFFF"/>
                </a:solidFill>
                <a:latin typeface="DM Sans"/>
                <a:sym typeface="DM Sans"/>
              </a:rPr>
              <a:t> </a:t>
            </a:r>
            <a:r>
              <a:rPr lang="en-US" sz="2100" dirty="0" err="1">
                <a:solidFill>
                  <a:srgbClr val="FFFFFF"/>
                </a:solidFill>
                <a:latin typeface="DM Sans"/>
                <a:sym typeface="DM Sans"/>
              </a:rPr>
              <a:t>parla</a:t>
            </a:r>
            <a:r>
              <a:rPr lang="en-US" sz="2100" dirty="0">
                <a:solidFill>
                  <a:srgbClr val="FFFFFF"/>
                </a:solidFill>
                <a:latin typeface="DM Sans"/>
                <a:sym typeface="DM Sans"/>
              </a:rPr>
              <a:t> di </a:t>
            </a:r>
            <a:r>
              <a:rPr lang="en-US" sz="2100" i="1" dirty="0">
                <a:solidFill>
                  <a:srgbClr val="FFFFFF"/>
                </a:solidFill>
                <a:latin typeface="DM Sans"/>
                <a:sym typeface="DM Sans"/>
              </a:rPr>
              <a:t>cold startup</a:t>
            </a:r>
            <a:r>
              <a:rPr lang="en-US" sz="2100" dirty="0">
                <a:solidFill>
                  <a:srgbClr val="FFFFFF"/>
                </a:solidFill>
                <a:latin typeface="DM Sans"/>
                <a:sym typeface="DM Sans"/>
              </a:rPr>
              <a:t>.</a:t>
            </a:r>
            <a:endParaRPr lang="en-US" dirty="0"/>
          </a:p>
        </p:txBody>
      </p:sp>
      <p:sp>
        <p:nvSpPr>
          <p:cNvPr id="4" name="Google Shape;76;p12">
            <a:extLst>
              <a:ext uri="{FF2B5EF4-FFF2-40B4-BE49-F238E27FC236}">
                <a16:creationId xmlns:a16="http://schemas.microsoft.com/office/drawing/2014/main" id="{0B787D5B-C79D-510E-8835-026079A523D2}"/>
              </a:ext>
            </a:extLst>
          </p:cNvPr>
          <p:cNvSpPr txBox="1"/>
          <p:nvPr/>
        </p:nvSpPr>
        <p:spPr>
          <a:xfrm>
            <a:off x="6730799" y="2280978"/>
            <a:ext cx="5028810" cy="1077218"/>
          </a:xfrm>
          <a:prstGeom prst="rect">
            <a:avLst/>
          </a:prstGeom>
          <a:noFill/>
          <a:ln>
            <a:noFill/>
          </a:ln>
        </p:spPr>
        <p:txBody>
          <a:bodyPr spcFirstLastPara="1" wrap="square" lIns="0" tIns="0" rIns="0" bIns="0" anchor="t" anchorCtr="0">
            <a:spAutoFit/>
          </a:bodyPr>
          <a:lstStyle/>
          <a:p>
            <a:pPr marL="0" marR="0" lvl="0" indent="0" algn="l" rtl="0">
              <a:lnSpc>
                <a:spcPct val="70000"/>
              </a:lnSpc>
              <a:spcBef>
                <a:spcPts val="0"/>
              </a:spcBef>
              <a:spcAft>
                <a:spcPts val="0"/>
              </a:spcAft>
              <a:buNone/>
            </a:pPr>
            <a:r>
              <a:rPr lang="en-US" sz="5000" b="1" i="0" u="none" strike="noStrike" cap="none" dirty="0" err="1">
                <a:solidFill>
                  <a:srgbClr val="FFFFFF"/>
                </a:solidFill>
                <a:latin typeface="DM Serif Display"/>
                <a:ea typeface="DM Serif Display"/>
                <a:cs typeface="DM Serif Display"/>
                <a:sym typeface="DM Serif Display"/>
              </a:rPr>
              <a:t>Pianificazione</a:t>
            </a:r>
            <a:r>
              <a:rPr lang="en-US" sz="5000" b="1" i="0" u="none" strike="noStrike" cap="none" dirty="0">
                <a:solidFill>
                  <a:srgbClr val="FFFFFF"/>
                </a:solidFill>
                <a:latin typeface="DM Serif Display"/>
                <a:ea typeface="DM Serif Display"/>
                <a:cs typeface="DM Serif Display"/>
                <a:sym typeface="DM Serif Display"/>
              </a:rPr>
              <a:t> </a:t>
            </a:r>
            <a:r>
              <a:rPr lang="en-US" sz="5000" b="1" i="0" u="none" strike="noStrike" cap="none" dirty="0" err="1">
                <a:solidFill>
                  <a:srgbClr val="FFFFFF"/>
                </a:solidFill>
                <a:latin typeface="DM Serif Display"/>
                <a:ea typeface="DM Serif Display"/>
                <a:cs typeface="DM Serif Display"/>
                <a:sym typeface="DM Serif Display"/>
              </a:rPr>
              <a:t>flessibile</a:t>
            </a:r>
            <a:endParaRPr sz="5000" b="1" dirty="0"/>
          </a:p>
        </p:txBody>
      </p:sp>
      <p:sp>
        <p:nvSpPr>
          <p:cNvPr id="5" name="Google Shape;77;p12">
            <a:extLst>
              <a:ext uri="{FF2B5EF4-FFF2-40B4-BE49-F238E27FC236}">
                <a16:creationId xmlns:a16="http://schemas.microsoft.com/office/drawing/2014/main" id="{B876E416-F687-713F-B507-D1D4CBEFD866}"/>
              </a:ext>
            </a:extLst>
          </p:cNvPr>
          <p:cNvSpPr txBox="1"/>
          <p:nvPr/>
        </p:nvSpPr>
        <p:spPr>
          <a:xfrm>
            <a:off x="6730799" y="3621092"/>
            <a:ext cx="4826400" cy="96949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100" b="0" i="0" u="none" strike="noStrike" cap="none" dirty="0">
                <a:solidFill>
                  <a:srgbClr val="FFFFFF"/>
                </a:solidFill>
                <a:latin typeface="DM Sans"/>
                <a:ea typeface="DM Sans"/>
                <a:cs typeface="DM Sans"/>
                <a:sym typeface="DM Sans"/>
              </a:rPr>
              <a:t>Nessun </a:t>
            </a:r>
            <a:r>
              <a:rPr lang="en-US" sz="2100" b="0" i="0" u="none" strike="noStrike" cap="none" dirty="0" err="1">
                <a:solidFill>
                  <a:srgbClr val="FFFFFF"/>
                </a:solidFill>
                <a:latin typeface="DM Sans"/>
                <a:ea typeface="DM Sans"/>
                <a:cs typeface="DM Sans"/>
                <a:sym typeface="DM Sans"/>
              </a:rPr>
              <a:t>vincolo</a:t>
            </a:r>
            <a:r>
              <a:rPr lang="en-US" sz="2100" b="0" i="0" u="none" strike="noStrike" cap="none" dirty="0">
                <a:solidFill>
                  <a:srgbClr val="FFFFFF"/>
                </a:solidFill>
                <a:latin typeface="DM Sans"/>
                <a:ea typeface="DM Sans"/>
                <a:cs typeface="DM Sans"/>
                <a:sym typeface="DM Sans"/>
              </a:rPr>
              <a:t> ad un server </a:t>
            </a:r>
            <a:r>
              <a:rPr lang="en-US" sz="2100" b="0" i="0" u="none" strike="noStrike" cap="none" dirty="0" err="1">
                <a:solidFill>
                  <a:srgbClr val="FFFFFF"/>
                </a:solidFill>
                <a:latin typeface="DM Sans"/>
                <a:ea typeface="DM Sans"/>
                <a:cs typeface="DM Sans"/>
                <a:sym typeface="DM Sans"/>
              </a:rPr>
              <a:t>specifico</a:t>
            </a:r>
            <a:r>
              <a:rPr lang="it-IT" sz="2100" b="0" i="0" u="none" strike="noStrike" cap="none" dirty="0">
                <a:solidFill>
                  <a:srgbClr val="FFFFFF"/>
                </a:solidFill>
                <a:latin typeface="DM Sans"/>
                <a:ea typeface="DM Sans"/>
                <a:cs typeface="DM Sans"/>
                <a:sym typeface="DM Sans"/>
              </a:rPr>
              <a:t>, garantendo bilanciamento del carico e prestazioni ottimali.</a:t>
            </a:r>
            <a:endParaRPr dirty="0"/>
          </a:p>
        </p:txBody>
      </p:sp>
      <p:sp>
        <p:nvSpPr>
          <p:cNvPr id="6" name="Google Shape;78;p12">
            <a:extLst>
              <a:ext uri="{FF2B5EF4-FFF2-40B4-BE49-F238E27FC236}">
                <a16:creationId xmlns:a16="http://schemas.microsoft.com/office/drawing/2014/main" id="{0AB71592-7F43-30B3-916D-CB9250508464}"/>
              </a:ext>
            </a:extLst>
          </p:cNvPr>
          <p:cNvSpPr txBox="1"/>
          <p:nvPr/>
        </p:nvSpPr>
        <p:spPr>
          <a:xfrm>
            <a:off x="12433501" y="2280876"/>
            <a:ext cx="4826400" cy="1077218"/>
          </a:xfrm>
          <a:prstGeom prst="rect">
            <a:avLst/>
          </a:prstGeom>
          <a:noFill/>
          <a:ln>
            <a:noFill/>
          </a:ln>
        </p:spPr>
        <p:txBody>
          <a:bodyPr spcFirstLastPara="1" wrap="square" lIns="0" tIns="0" rIns="0" bIns="0" anchor="t" anchorCtr="0">
            <a:spAutoFit/>
          </a:bodyPr>
          <a:lstStyle/>
          <a:p>
            <a:pPr marL="0" marR="0" lvl="0" indent="0" algn="l" rtl="0">
              <a:lnSpc>
                <a:spcPct val="70000"/>
              </a:lnSpc>
              <a:spcBef>
                <a:spcPts val="0"/>
              </a:spcBef>
              <a:spcAft>
                <a:spcPts val="0"/>
              </a:spcAft>
              <a:buNone/>
            </a:pPr>
            <a:r>
              <a:rPr lang="en-US" sz="5000" b="1" i="0" u="none" strike="noStrike" cap="none" dirty="0">
                <a:solidFill>
                  <a:srgbClr val="FFFFFF"/>
                </a:solidFill>
                <a:latin typeface="DM Serif Display"/>
                <a:ea typeface="DM Serif Display"/>
                <a:cs typeface="DM Serif Display"/>
                <a:sym typeface="DM Serif Display"/>
              </a:rPr>
              <a:t>Event-</a:t>
            </a:r>
          </a:p>
          <a:p>
            <a:pPr marL="0" marR="0" lvl="0" indent="0" algn="l" rtl="0">
              <a:lnSpc>
                <a:spcPct val="70000"/>
              </a:lnSpc>
              <a:spcBef>
                <a:spcPts val="0"/>
              </a:spcBef>
              <a:spcAft>
                <a:spcPts val="0"/>
              </a:spcAft>
              <a:buNone/>
            </a:pPr>
            <a:r>
              <a:rPr lang="en-US" sz="5000" b="1" i="0" u="none" strike="noStrike" cap="none" dirty="0">
                <a:solidFill>
                  <a:srgbClr val="FFFFFF"/>
                </a:solidFill>
                <a:latin typeface="DM Serif Display"/>
                <a:ea typeface="DM Serif Display"/>
                <a:cs typeface="DM Serif Display"/>
                <a:sym typeface="DM Serif Display"/>
              </a:rPr>
              <a:t>Driven</a:t>
            </a:r>
            <a:endParaRPr sz="5000" b="1" dirty="0"/>
          </a:p>
        </p:txBody>
      </p:sp>
      <p:sp>
        <p:nvSpPr>
          <p:cNvPr id="7" name="Google Shape;79;p12">
            <a:extLst>
              <a:ext uri="{FF2B5EF4-FFF2-40B4-BE49-F238E27FC236}">
                <a16:creationId xmlns:a16="http://schemas.microsoft.com/office/drawing/2014/main" id="{F9C30BB2-5870-D35E-6ED8-19188387B844}"/>
              </a:ext>
            </a:extLst>
          </p:cNvPr>
          <p:cNvSpPr txBox="1"/>
          <p:nvPr/>
        </p:nvSpPr>
        <p:spPr>
          <a:xfrm>
            <a:off x="12433501" y="3620891"/>
            <a:ext cx="4826400" cy="12926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100" b="0" i="0" u="none" strike="noStrike" cap="none" dirty="0">
                <a:solidFill>
                  <a:srgbClr val="FFFFFF"/>
                </a:solidFill>
                <a:latin typeface="DM Sans"/>
                <a:ea typeface="DM Sans"/>
                <a:cs typeface="DM Sans"/>
                <a:sym typeface="DM Sans"/>
              </a:rPr>
              <a:t>Il </a:t>
            </a:r>
            <a:r>
              <a:rPr lang="en-US" sz="2100" b="0" i="0" u="none" strike="noStrike" cap="none" dirty="0" err="1">
                <a:solidFill>
                  <a:srgbClr val="FFFFFF"/>
                </a:solidFill>
                <a:latin typeface="DM Sans"/>
                <a:ea typeface="DM Sans"/>
                <a:cs typeface="DM Sans"/>
                <a:sym typeface="DM Sans"/>
              </a:rPr>
              <a:t>sistema</a:t>
            </a:r>
            <a:r>
              <a:rPr lang="en-US" sz="2100" b="0" i="0" u="none" strike="noStrike" cap="none" dirty="0">
                <a:solidFill>
                  <a:srgbClr val="FFFFFF"/>
                </a:solidFill>
                <a:latin typeface="DM Sans"/>
                <a:ea typeface="DM Sans"/>
                <a:cs typeface="DM Sans"/>
                <a:sym typeface="DM Sans"/>
              </a:rPr>
              <a:t> </a:t>
            </a:r>
            <a:r>
              <a:rPr lang="en-US" sz="2100" b="0" i="0" u="none" strike="noStrike" cap="none" dirty="0" err="1">
                <a:solidFill>
                  <a:srgbClr val="FFFFFF"/>
                </a:solidFill>
                <a:latin typeface="DM Sans"/>
                <a:ea typeface="DM Sans"/>
                <a:cs typeface="DM Sans"/>
                <a:sym typeface="DM Sans"/>
              </a:rPr>
              <a:t>si</a:t>
            </a:r>
            <a:r>
              <a:rPr lang="en-US" sz="2100" b="0" i="0" u="none" strike="noStrike" cap="none" dirty="0">
                <a:solidFill>
                  <a:srgbClr val="FFFFFF"/>
                </a:solidFill>
                <a:latin typeface="DM Sans"/>
                <a:ea typeface="DM Sans"/>
                <a:cs typeface="DM Sans"/>
                <a:sym typeface="DM Sans"/>
              </a:rPr>
              <a:t> </a:t>
            </a:r>
            <a:r>
              <a:rPr lang="en-US" sz="2100" b="0" i="0" u="none" strike="noStrike" cap="none" dirty="0" err="1">
                <a:solidFill>
                  <a:srgbClr val="FFFFFF"/>
                </a:solidFill>
                <a:latin typeface="DM Sans"/>
                <a:ea typeface="DM Sans"/>
                <a:cs typeface="DM Sans"/>
                <a:sym typeface="DM Sans"/>
              </a:rPr>
              <a:t>attiva</a:t>
            </a:r>
            <a:r>
              <a:rPr lang="en-US" sz="2100" b="0" i="0" u="none" strike="noStrike" cap="none" dirty="0">
                <a:solidFill>
                  <a:srgbClr val="FFFFFF"/>
                </a:solidFill>
                <a:latin typeface="DM Sans"/>
                <a:ea typeface="DM Sans"/>
                <a:cs typeface="DM Sans"/>
                <a:sym typeface="DM Sans"/>
              </a:rPr>
              <a:t> in </a:t>
            </a:r>
            <a:r>
              <a:rPr lang="en-US" sz="2100" b="0" i="0" u="none" strike="noStrike" cap="none" dirty="0" err="1">
                <a:solidFill>
                  <a:srgbClr val="FFFFFF"/>
                </a:solidFill>
                <a:latin typeface="DM Sans"/>
                <a:ea typeface="DM Sans"/>
                <a:cs typeface="DM Sans"/>
                <a:sym typeface="DM Sans"/>
              </a:rPr>
              <a:t>risposta</a:t>
            </a:r>
            <a:r>
              <a:rPr lang="en-US" sz="2100" b="0" i="0" u="none" strike="noStrike" cap="none" dirty="0">
                <a:solidFill>
                  <a:srgbClr val="FFFFFF"/>
                </a:solidFill>
                <a:latin typeface="DM Sans"/>
                <a:ea typeface="DM Sans"/>
                <a:cs typeface="DM Sans"/>
                <a:sym typeface="DM Sans"/>
              </a:rPr>
              <a:t> ad </a:t>
            </a:r>
            <a:r>
              <a:rPr lang="en-US" sz="2100" b="0" i="0" u="none" strike="noStrike" cap="none" dirty="0" err="1">
                <a:solidFill>
                  <a:srgbClr val="FFFFFF"/>
                </a:solidFill>
                <a:latin typeface="DM Sans"/>
                <a:ea typeface="DM Sans"/>
                <a:cs typeface="DM Sans"/>
                <a:sym typeface="DM Sans"/>
              </a:rPr>
              <a:t>eventi</a:t>
            </a:r>
            <a:r>
              <a:rPr lang="en-US" sz="2100" b="0" i="0" u="none" strike="noStrike" cap="none" dirty="0">
                <a:solidFill>
                  <a:srgbClr val="FFFFFF"/>
                </a:solidFill>
                <a:latin typeface="DM Sans"/>
                <a:ea typeface="DM Sans"/>
                <a:cs typeface="DM Sans"/>
                <a:sym typeface="DM Sans"/>
              </a:rPr>
              <a:t>, come </a:t>
            </a:r>
            <a:r>
              <a:rPr lang="en-US" sz="2100" b="0" i="0" u="none" strike="noStrike" cap="none" dirty="0" err="1">
                <a:solidFill>
                  <a:srgbClr val="FFFFFF"/>
                </a:solidFill>
                <a:latin typeface="DM Sans"/>
                <a:ea typeface="DM Sans"/>
                <a:cs typeface="DM Sans"/>
                <a:sym typeface="DM Sans"/>
              </a:rPr>
              <a:t>richieste</a:t>
            </a:r>
            <a:r>
              <a:rPr lang="en-US" sz="2100" b="0" i="0" u="none" strike="noStrike" cap="none" dirty="0">
                <a:solidFill>
                  <a:srgbClr val="FFFFFF"/>
                </a:solidFill>
                <a:latin typeface="DM Sans"/>
                <a:ea typeface="DM Sans"/>
                <a:cs typeface="DM Sans"/>
                <a:sym typeface="DM Sans"/>
              </a:rPr>
              <a:t> HTTP, aggiornamenti di code di </a:t>
            </a:r>
            <a:r>
              <a:rPr lang="en-US" sz="2100" b="0" i="0" u="none" strike="noStrike" cap="none" dirty="0" err="1">
                <a:solidFill>
                  <a:srgbClr val="FFFFFF"/>
                </a:solidFill>
                <a:latin typeface="DM Sans"/>
                <a:ea typeface="DM Sans"/>
                <a:cs typeface="DM Sans"/>
                <a:sym typeface="DM Sans"/>
              </a:rPr>
              <a:t>messaggi</a:t>
            </a:r>
            <a:r>
              <a:rPr lang="en-US" sz="2100" b="0" i="0" u="none" strike="noStrike" cap="none" dirty="0">
                <a:solidFill>
                  <a:srgbClr val="FFFFFF"/>
                </a:solidFill>
                <a:latin typeface="DM Sans"/>
                <a:ea typeface="DM Sans"/>
                <a:cs typeface="DM Sans"/>
                <a:sym typeface="DM Sans"/>
              </a:rPr>
              <a:t>, o </a:t>
            </a:r>
            <a:r>
              <a:rPr lang="en-US" sz="2100" b="0" i="0" u="none" strike="noStrike" cap="none" dirty="0" err="1">
                <a:solidFill>
                  <a:srgbClr val="FFFFFF"/>
                </a:solidFill>
                <a:latin typeface="DM Sans"/>
                <a:ea typeface="DM Sans"/>
                <a:cs typeface="DM Sans"/>
                <a:sym typeface="DM Sans"/>
              </a:rPr>
              <a:t>scritture</a:t>
            </a:r>
            <a:r>
              <a:rPr lang="en-US" sz="2100" b="0" i="0" u="none" strike="noStrike" cap="none" dirty="0">
                <a:solidFill>
                  <a:srgbClr val="FFFFFF"/>
                </a:solidFill>
                <a:latin typeface="DM Sans"/>
                <a:ea typeface="DM Sans"/>
                <a:cs typeface="DM Sans"/>
                <a:sym typeface="DM Sans"/>
              </a:rPr>
              <a:t> </a:t>
            </a:r>
            <a:r>
              <a:rPr lang="en-US" sz="2100" b="0" i="0" u="none" strike="noStrike" cap="none" dirty="0" err="1">
                <a:solidFill>
                  <a:srgbClr val="FFFFFF"/>
                </a:solidFill>
                <a:latin typeface="DM Sans"/>
                <a:ea typeface="DM Sans"/>
                <a:cs typeface="DM Sans"/>
                <a:sym typeface="DM Sans"/>
              </a:rPr>
              <a:t>su</a:t>
            </a:r>
            <a:r>
              <a:rPr lang="en-US" sz="2100" b="0" i="0" u="none" strike="noStrike" cap="none" dirty="0">
                <a:solidFill>
                  <a:srgbClr val="FFFFFF"/>
                </a:solidFill>
                <a:latin typeface="DM Sans"/>
                <a:ea typeface="DM Sans"/>
                <a:cs typeface="DM Sans"/>
                <a:sym typeface="DM Sans"/>
              </a:rPr>
              <a:t> </a:t>
            </a:r>
            <a:r>
              <a:rPr lang="en-US" sz="2100" b="0" i="0" u="none" strike="noStrike" cap="none" dirty="0" err="1">
                <a:solidFill>
                  <a:srgbClr val="FFFFFF"/>
                </a:solidFill>
                <a:latin typeface="DM Sans"/>
                <a:ea typeface="DM Sans"/>
                <a:cs typeface="DM Sans"/>
                <a:sym typeface="DM Sans"/>
              </a:rPr>
              <a:t>servizi</a:t>
            </a:r>
            <a:r>
              <a:rPr lang="en-US" sz="2100" b="0" i="0" u="none" strike="noStrike" cap="none" dirty="0">
                <a:solidFill>
                  <a:srgbClr val="FFFFFF"/>
                </a:solidFill>
                <a:latin typeface="DM Sans"/>
                <a:ea typeface="DM Sans"/>
                <a:cs typeface="DM Sans"/>
                <a:sym typeface="DM Sans"/>
              </a:rPr>
              <a:t> di storage.</a:t>
            </a:r>
            <a:endParaRPr dirty="0"/>
          </a:p>
        </p:txBody>
      </p:sp>
      <p:sp>
        <p:nvSpPr>
          <p:cNvPr id="9" name="Google Shape;72;p12">
            <a:extLst>
              <a:ext uri="{FF2B5EF4-FFF2-40B4-BE49-F238E27FC236}">
                <a16:creationId xmlns:a16="http://schemas.microsoft.com/office/drawing/2014/main" id="{AB1F03EE-E030-F140-0EEB-72EEBFDDB671}"/>
              </a:ext>
            </a:extLst>
          </p:cNvPr>
          <p:cNvSpPr txBox="1"/>
          <p:nvPr/>
        </p:nvSpPr>
        <p:spPr>
          <a:xfrm>
            <a:off x="3685162" y="6257427"/>
            <a:ext cx="4826400" cy="1077218"/>
          </a:xfrm>
          <a:prstGeom prst="rect">
            <a:avLst/>
          </a:prstGeom>
          <a:noFill/>
          <a:ln>
            <a:noFill/>
          </a:ln>
        </p:spPr>
        <p:txBody>
          <a:bodyPr spcFirstLastPara="1" wrap="square" lIns="0" tIns="0" rIns="0" bIns="0" anchor="t" anchorCtr="0">
            <a:spAutoFit/>
          </a:bodyPr>
          <a:lstStyle/>
          <a:p>
            <a:pPr marL="0" marR="0" lvl="0" indent="0" algn="l" rtl="0">
              <a:lnSpc>
                <a:spcPct val="70000"/>
              </a:lnSpc>
              <a:spcBef>
                <a:spcPts val="0"/>
              </a:spcBef>
              <a:spcAft>
                <a:spcPts val="0"/>
              </a:spcAft>
              <a:buNone/>
            </a:pPr>
            <a:r>
              <a:rPr lang="en-US" sz="5000" b="1" i="0" u="none" strike="noStrike" cap="none" dirty="0" err="1">
                <a:solidFill>
                  <a:srgbClr val="FFFFFF"/>
                </a:solidFill>
                <a:latin typeface="DM Serif Display"/>
                <a:ea typeface="DM Serif Display"/>
                <a:cs typeface="DM Serif Display"/>
                <a:sym typeface="DM Serif Display"/>
              </a:rPr>
              <a:t>Sviluppo</a:t>
            </a:r>
            <a:r>
              <a:rPr lang="en-US" sz="5000" b="1" i="0" u="none" strike="noStrike" cap="none" dirty="0">
                <a:solidFill>
                  <a:srgbClr val="FFFFFF"/>
                </a:solidFill>
                <a:latin typeface="DM Serif Display"/>
                <a:ea typeface="DM Serif Display"/>
                <a:cs typeface="DM Serif Display"/>
                <a:sym typeface="DM Serif Display"/>
              </a:rPr>
              <a:t> </a:t>
            </a:r>
            <a:r>
              <a:rPr lang="en-US" sz="5000" b="1" i="0" u="none" strike="noStrike" cap="none" dirty="0" err="1">
                <a:solidFill>
                  <a:srgbClr val="FFFFFF"/>
                </a:solidFill>
                <a:latin typeface="DM Serif Display"/>
                <a:ea typeface="DM Serif Display"/>
                <a:cs typeface="DM Serif Display"/>
                <a:sym typeface="DM Serif Display"/>
              </a:rPr>
              <a:t>trasparente</a:t>
            </a:r>
            <a:endParaRPr sz="5000" b="1" dirty="0"/>
          </a:p>
        </p:txBody>
      </p:sp>
      <p:sp>
        <p:nvSpPr>
          <p:cNvPr id="13" name="Google Shape;73;p12">
            <a:extLst>
              <a:ext uri="{FF2B5EF4-FFF2-40B4-BE49-F238E27FC236}">
                <a16:creationId xmlns:a16="http://schemas.microsoft.com/office/drawing/2014/main" id="{BD5F3BB3-B2C3-2442-F0EC-3E79AA898EBE}"/>
              </a:ext>
            </a:extLst>
          </p:cNvPr>
          <p:cNvSpPr txBox="1"/>
          <p:nvPr/>
        </p:nvSpPr>
        <p:spPr>
          <a:xfrm>
            <a:off x="3685162" y="7597642"/>
            <a:ext cx="4826400" cy="96949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it-IT" sz="2100" b="0" i="0" u="none" strike="noStrike" cap="none" dirty="0">
                <a:solidFill>
                  <a:srgbClr val="FFFFFF"/>
                </a:solidFill>
                <a:latin typeface="DM Sans"/>
                <a:ea typeface="DM Sans"/>
                <a:cs typeface="DM Sans"/>
                <a:sym typeface="DM Sans"/>
              </a:rPr>
              <a:t>Responsabilità della gestione delle risorse fisiche </a:t>
            </a:r>
            <a:r>
              <a:rPr lang="it-IT" sz="2100" dirty="0">
                <a:solidFill>
                  <a:srgbClr val="FFFFFF"/>
                </a:solidFill>
                <a:latin typeface="DM Sans"/>
                <a:ea typeface="DM Sans"/>
                <a:cs typeface="DM Sans"/>
                <a:sym typeface="DM Sans"/>
              </a:rPr>
              <a:t>e dell’ambiente di esecuzione </a:t>
            </a:r>
            <a:r>
              <a:rPr lang="it-IT" sz="2100" b="0" i="0" u="none" strike="noStrike" cap="none" dirty="0">
                <a:solidFill>
                  <a:srgbClr val="FFFFFF"/>
                </a:solidFill>
                <a:latin typeface="DM Sans"/>
                <a:ea typeface="DM Sans"/>
                <a:cs typeface="DM Sans"/>
                <a:sym typeface="DM Sans"/>
              </a:rPr>
              <a:t>delegata al provider.</a:t>
            </a:r>
            <a:endParaRPr lang="it-IT" dirty="0"/>
          </a:p>
        </p:txBody>
      </p:sp>
      <p:sp>
        <p:nvSpPr>
          <p:cNvPr id="15" name="Google Shape;76;p12">
            <a:extLst>
              <a:ext uri="{FF2B5EF4-FFF2-40B4-BE49-F238E27FC236}">
                <a16:creationId xmlns:a16="http://schemas.microsoft.com/office/drawing/2014/main" id="{76EF8CE2-6331-2083-36A1-A7609DA62E0D}"/>
              </a:ext>
            </a:extLst>
          </p:cNvPr>
          <p:cNvSpPr txBox="1"/>
          <p:nvPr/>
        </p:nvSpPr>
        <p:spPr>
          <a:xfrm>
            <a:off x="9776438" y="6257427"/>
            <a:ext cx="4826400" cy="1077218"/>
          </a:xfrm>
          <a:prstGeom prst="rect">
            <a:avLst/>
          </a:prstGeom>
          <a:noFill/>
          <a:ln>
            <a:noFill/>
          </a:ln>
        </p:spPr>
        <p:txBody>
          <a:bodyPr spcFirstLastPara="1" wrap="square" lIns="0" tIns="0" rIns="0" bIns="0" anchor="t" anchorCtr="0">
            <a:spAutoFit/>
          </a:bodyPr>
          <a:lstStyle/>
          <a:p>
            <a:pPr marL="0" marR="0" lvl="0" indent="0" algn="l" rtl="0">
              <a:lnSpc>
                <a:spcPct val="70000"/>
              </a:lnSpc>
              <a:spcBef>
                <a:spcPts val="0"/>
              </a:spcBef>
              <a:spcAft>
                <a:spcPts val="0"/>
              </a:spcAft>
              <a:buNone/>
            </a:pPr>
            <a:r>
              <a:rPr lang="en-US" sz="5000" b="1" i="0" u="none" strike="noStrike" cap="none" dirty="0" err="1">
                <a:solidFill>
                  <a:srgbClr val="FFFFFF"/>
                </a:solidFill>
                <a:latin typeface="DM Serif Display"/>
                <a:ea typeface="DM Serif Display"/>
                <a:cs typeface="DM Serif Display"/>
                <a:sym typeface="DM Serif Display"/>
              </a:rPr>
              <a:t>Pagamento</a:t>
            </a:r>
            <a:r>
              <a:rPr lang="en-US" sz="5000" b="1" i="0" u="none" strike="noStrike" cap="none" dirty="0">
                <a:solidFill>
                  <a:srgbClr val="FFFFFF"/>
                </a:solidFill>
                <a:latin typeface="DM Serif Display"/>
                <a:ea typeface="DM Serif Display"/>
                <a:cs typeface="DM Serif Display"/>
                <a:sym typeface="DM Serif Display"/>
              </a:rPr>
              <a:t> a </a:t>
            </a:r>
            <a:r>
              <a:rPr lang="en-US" sz="5000" b="1" i="0" u="none" strike="noStrike" cap="none" dirty="0" err="1">
                <a:solidFill>
                  <a:srgbClr val="FFFFFF"/>
                </a:solidFill>
                <a:latin typeface="DM Serif Display"/>
                <a:ea typeface="DM Serif Display"/>
                <a:cs typeface="DM Serif Display"/>
                <a:sym typeface="DM Serif Display"/>
              </a:rPr>
              <a:t>consumo</a:t>
            </a:r>
            <a:endParaRPr sz="5000" b="1" dirty="0"/>
          </a:p>
        </p:txBody>
      </p:sp>
      <p:sp>
        <p:nvSpPr>
          <p:cNvPr id="16" name="Google Shape;77;p12">
            <a:extLst>
              <a:ext uri="{FF2B5EF4-FFF2-40B4-BE49-F238E27FC236}">
                <a16:creationId xmlns:a16="http://schemas.microsoft.com/office/drawing/2014/main" id="{B9B4911E-9AD5-570F-BED5-BC2ACC8F04C6}"/>
              </a:ext>
            </a:extLst>
          </p:cNvPr>
          <p:cNvSpPr txBox="1"/>
          <p:nvPr/>
        </p:nvSpPr>
        <p:spPr>
          <a:xfrm>
            <a:off x="9776438" y="7597441"/>
            <a:ext cx="4826400" cy="161582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100" dirty="0">
                <a:solidFill>
                  <a:srgbClr val="FFFFFF"/>
                </a:solidFill>
                <a:latin typeface="DM Sans"/>
                <a:sym typeface="DM Sans"/>
              </a:rPr>
              <a:t>Il </a:t>
            </a:r>
            <a:r>
              <a:rPr lang="en-US" sz="2100" dirty="0" err="1">
                <a:solidFill>
                  <a:srgbClr val="FFFFFF"/>
                </a:solidFill>
                <a:latin typeface="DM Sans"/>
                <a:sym typeface="DM Sans"/>
              </a:rPr>
              <a:t>modello</a:t>
            </a:r>
            <a:r>
              <a:rPr lang="en-US" sz="2100" dirty="0">
                <a:solidFill>
                  <a:srgbClr val="FFFFFF"/>
                </a:solidFill>
                <a:latin typeface="DM Sans"/>
                <a:sym typeface="DM Sans"/>
              </a:rPr>
              <a:t> Serverless </a:t>
            </a:r>
            <a:r>
              <a:rPr lang="en-US" sz="2100" dirty="0" err="1">
                <a:solidFill>
                  <a:srgbClr val="FFFFFF"/>
                </a:solidFill>
                <a:latin typeface="DM Sans"/>
                <a:sym typeface="DM Sans"/>
              </a:rPr>
              <a:t>permette</a:t>
            </a:r>
            <a:r>
              <a:rPr lang="en-US" sz="2100" dirty="0">
                <a:solidFill>
                  <a:srgbClr val="FFFFFF"/>
                </a:solidFill>
                <a:latin typeface="DM Sans"/>
                <a:sym typeface="DM Sans"/>
              </a:rPr>
              <a:t> di </a:t>
            </a:r>
            <a:r>
              <a:rPr lang="en-US" sz="2100" dirty="0" err="1">
                <a:solidFill>
                  <a:srgbClr val="FFFFFF"/>
                </a:solidFill>
                <a:latin typeface="DM Sans"/>
                <a:sym typeface="DM Sans"/>
              </a:rPr>
              <a:t>pagare</a:t>
            </a:r>
            <a:r>
              <a:rPr lang="en-US" sz="2100" dirty="0">
                <a:solidFill>
                  <a:srgbClr val="FFFFFF"/>
                </a:solidFill>
                <a:latin typeface="DM Sans"/>
                <a:sym typeface="DM Sans"/>
              </a:rPr>
              <a:t> solo per le </a:t>
            </a:r>
            <a:r>
              <a:rPr lang="en-US" sz="2100" dirty="0" err="1">
                <a:solidFill>
                  <a:srgbClr val="FFFFFF"/>
                </a:solidFill>
                <a:latin typeface="DM Sans"/>
                <a:sym typeface="DM Sans"/>
              </a:rPr>
              <a:t>risorse</a:t>
            </a:r>
            <a:r>
              <a:rPr lang="en-US" sz="2100" dirty="0">
                <a:solidFill>
                  <a:srgbClr val="FFFFFF"/>
                </a:solidFill>
                <a:latin typeface="DM Sans"/>
                <a:sym typeface="DM Sans"/>
              </a:rPr>
              <a:t> </a:t>
            </a:r>
            <a:r>
              <a:rPr lang="en-US" sz="2100" dirty="0" err="1">
                <a:solidFill>
                  <a:srgbClr val="FFFFFF"/>
                </a:solidFill>
                <a:latin typeface="DM Sans"/>
                <a:sym typeface="DM Sans"/>
              </a:rPr>
              <a:t>effettivamente</a:t>
            </a:r>
            <a:r>
              <a:rPr lang="en-US" sz="2100" dirty="0">
                <a:solidFill>
                  <a:srgbClr val="FFFFFF"/>
                </a:solidFill>
                <a:latin typeface="DM Sans"/>
                <a:sym typeface="DM Sans"/>
              </a:rPr>
              <a:t> </a:t>
            </a:r>
            <a:r>
              <a:rPr lang="en-US" sz="2100" dirty="0" err="1">
                <a:solidFill>
                  <a:srgbClr val="FFFFFF"/>
                </a:solidFill>
                <a:latin typeface="DM Sans"/>
                <a:sym typeface="DM Sans"/>
              </a:rPr>
              <a:t>utilizzate</a:t>
            </a:r>
            <a:r>
              <a:rPr lang="en-US" sz="2100" dirty="0">
                <a:solidFill>
                  <a:srgbClr val="FFFFFF"/>
                </a:solidFill>
                <a:latin typeface="DM Sans"/>
                <a:sym typeface="DM Sans"/>
              </a:rPr>
              <a:t>, </a:t>
            </a:r>
            <a:r>
              <a:rPr lang="en-US" sz="2100" dirty="0" err="1">
                <a:solidFill>
                  <a:srgbClr val="FFFFFF"/>
                </a:solidFill>
                <a:latin typeface="DM Sans"/>
                <a:sym typeface="DM Sans"/>
              </a:rPr>
              <a:t>eliminando</a:t>
            </a:r>
            <a:r>
              <a:rPr lang="en-US" sz="2100" dirty="0">
                <a:solidFill>
                  <a:srgbClr val="FFFFFF"/>
                </a:solidFill>
                <a:latin typeface="DM Sans"/>
                <a:sym typeface="DM Sans"/>
              </a:rPr>
              <a:t> la </a:t>
            </a:r>
            <a:r>
              <a:rPr lang="en-US" sz="2100" dirty="0" err="1">
                <a:solidFill>
                  <a:srgbClr val="FFFFFF"/>
                </a:solidFill>
                <a:latin typeface="DM Sans"/>
                <a:sym typeface="DM Sans"/>
              </a:rPr>
              <a:t>necessità</a:t>
            </a:r>
            <a:r>
              <a:rPr lang="en-US" sz="2100" dirty="0">
                <a:solidFill>
                  <a:srgbClr val="FFFFFF"/>
                </a:solidFill>
                <a:latin typeface="DM Sans"/>
                <a:sym typeface="DM Sans"/>
              </a:rPr>
              <a:t> di </a:t>
            </a:r>
            <a:r>
              <a:rPr lang="en-US" sz="2100" dirty="0" err="1">
                <a:solidFill>
                  <a:srgbClr val="FFFFFF"/>
                </a:solidFill>
                <a:latin typeface="DM Sans"/>
                <a:sym typeface="DM Sans"/>
              </a:rPr>
              <a:t>acquistare</a:t>
            </a:r>
            <a:r>
              <a:rPr lang="en-US" sz="2100" dirty="0">
                <a:solidFill>
                  <a:srgbClr val="FFFFFF"/>
                </a:solidFill>
                <a:latin typeface="DM Sans"/>
                <a:sym typeface="DM Sans"/>
              </a:rPr>
              <a:t> server </a:t>
            </a:r>
            <a:r>
              <a:rPr lang="en-US" sz="2100" dirty="0" err="1">
                <a:solidFill>
                  <a:srgbClr val="FFFFFF"/>
                </a:solidFill>
                <a:latin typeface="DM Sans"/>
                <a:sym typeface="DM Sans"/>
              </a:rPr>
              <a:t>dedicati</a:t>
            </a:r>
            <a:r>
              <a:rPr lang="en-US" sz="2100" dirty="0">
                <a:solidFill>
                  <a:srgbClr val="FFFFFF"/>
                </a:solidFill>
                <a:latin typeface="DM Sans"/>
                <a:sym typeface="DM Sans"/>
              </a:rPr>
              <a:t>.</a:t>
            </a:r>
            <a:endParaRPr dirty="0"/>
          </a:p>
        </p:txBody>
      </p:sp>
    </p:spTree>
    <p:extLst>
      <p:ext uri="{BB962C8B-B14F-4D97-AF65-F5344CB8AC3E}">
        <p14:creationId xmlns:p14="http://schemas.microsoft.com/office/powerpoint/2010/main" val="1143606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56;p10">
            <a:extLst>
              <a:ext uri="{FF2B5EF4-FFF2-40B4-BE49-F238E27FC236}">
                <a16:creationId xmlns:a16="http://schemas.microsoft.com/office/drawing/2014/main" id="{0E534E2B-B9B0-016A-73CF-EE8D0D011C0F}"/>
              </a:ext>
            </a:extLst>
          </p:cNvPr>
          <p:cNvSpPr txBox="1"/>
          <p:nvPr/>
        </p:nvSpPr>
        <p:spPr>
          <a:xfrm>
            <a:off x="1028700" y="434774"/>
            <a:ext cx="5728091" cy="307777"/>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500" b="0" i="0" u="none" strike="noStrike" cap="none" dirty="0" err="1">
                <a:solidFill>
                  <a:srgbClr val="FFFFFF"/>
                </a:solidFill>
                <a:latin typeface="DM Serif Display"/>
                <a:ea typeface="DM Serif Display"/>
                <a:cs typeface="DM Serif Display"/>
                <a:sym typeface="DM Serif Display"/>
              </a:rPr>
              <a:t>Definizione</a:t>
            </a:r>
            <a:r>
              <a:rPr lang="en-US" sz="2500" b="0" i="0" u="none" strike="noStrike" cap="none" dirty="0">
                <a:solidFill>
                  <a:srgbClr val="FFFFFF"/>
                </a:solidFill>
                <a:latin typeface="DM Serif Display"/>
                <a:ea typeface="DM Serif Display"/>
                <a:cs typeface="DM Serif Display"/>
                <a:sym typeface="DM Serif Display"/>
              </a:rPr>
              <a:t> di Serverless Computing</a:t>
            </a:r>
            <a:endParaRPr sz="2500" dirty="0"/>
          </a:p>
        </p:txBody>
      </p:sp>
      <p:sp>
        <p:nvSpPr>
          <p:cNvPr id="19" name="Google Shape;72;p12">
            <a:extLst>
              <a:ext uri="{FF2B5EF4-FFF2-40B4-BE49-F238E27FC236}">
                <a16:creationId xmlns:a16="http://schemas.microsoft.com/office/drawing/2014/main" id="{A76B0EE9-B9B7-5459-54B5-C6A2EC5F7254}"/>
              </a:ext>
            </a:extLst>
          </p:cNvPr>
          <p:cNvSpPr txBox="1"/>
          <p:nvPr/>
        </p:nvSpPr>
        <p:spPr>
          <a:xfrm>
            <a:off x="2228098" y="2794612"/>
            <a:ext cx="13831804" cy="700192"/>
          </a:xfrm>
          <a:prstGeom prst="rect">
            <a:avLst/>
          </a:prstGeom>
          <a:noFill/>
          <a:ln>
            <a:noFill/>
          </a:ln>
        </p:spPr>
        <p:txBody>
          <a:bodyPr spcFirstLastPara="1" wrap="square" lIns="0" tIns="0" rIns="0" bIns="0" anchor="t" anchorCtr="0">
            <a:spAutoFit/>
          </a:bodyPr>
          <a:lstStyle/>
          <a:p>
            <a:pPr marL="0" marR="0" lvl="0" indent="0" algn="ctr" rtl="0">
              <a:lnSpc>
                <a:spcPct val="70000"/>
              </a:lnSpc>
              <a:spcBef>
                <a:spcPts val="0"/>
              </a:spcBef>
              <a:spcAft>
                <a:spcPts val="0"/>
              </a:spcAft>
              <a:buNone/>
            </a:pPr>
            <a:r>
              <a:rPr lang="en-US" sz="6500" b="1" dirty="0">
                <a:solidFill>
                  <a:srgbClr val="FFFFFF"/>
                </a:solidFill>
                <a:latin typeface="DM Serif Display"/>
                <a:ea typeface="DM Serif Display"/>
                <a:cs typeface="DM Serif Display"/>
                <a:sym typeface="DM Serif Display"/>
              </a:rPr>
              <a:t>Serverless Computing = </a:t>
            </a:r>
            <a:r>
              <a:rPr lang="en-US" sz="6500" b="1" dirty="0" err="1">
                <a:solidFill>
                  <a:srgbClr val="FFFFFF"/>
                </a:solidFill>
                <a:latin typeface="DM Serif Display"/>
                <a:ea typeface="DM Serif Display"/>
                <a:cs typeface="DM Serif Display"/>
                <a:sym typeface="DM Serif Display"/>
              </a:rPr>
              <a:t>FaaS</a:t>
            </a:r>
            <a:r>
              <a:rPr lang="en-US" sz="6500" b="1" dirty="0">
                <a:solidFill>
                  <a:srgbClr val="FFFFFF"/>
                </a:solidFill>
                <a:latin typeface="DM Serif Display"/>
                <a:ea typeface="DM Serif Display"/>
                <a:cs typeface="DM Serif Display"/>
                <a:sym typeface="DM Serif Display"/>
              </a:rPr>
              <a:t> + BaaS</a:t>
            </a:r>
            <a:endParaRPr lang="en-US" sz="6500" b="1" i="0" u="none" strike="noStrike" cap="none" dirty="0">
              <a:solidFill>
                <a:srgbClr val="FFFFFF"/>
              </a:solidFill>
              <a:latin typeface="DM Serif Display"/>
              <a:ea typeface="DM Serif Display"/>
              <a:cs typeface="DM Serif Display"/>
              <a:sym typeface="DM Serif Display"/>
            </a:endParaRPr>
          </a:p>
        </p:txBody>
      </p:sp>
      <p:sp>
        <p:nvSpPr>
          <p:cNvPr id="21" name="Google Shape;76;p12">
            <a:extLst>
              <a:ext uri="{FF2B5EF4-FFF2-40B4-BE49-F238E27FC236}">
                <a16:creationId xmlns:a16="http://schemas.microsoft.com/office/drawing/2014/main" id="{CC43A8B1-30F3-C5A8-6D2E-D3579AC8FA4E}"/>
              </a:ext>
            </a:extLst>
          </p:cNvPr>
          <p:cNvSpPr txBox="1"/>
          <p:nvPr/>
        </p:nvSpPr>
        <p:spPr>
          <a:xfrm>
            <a:off x="2388518" y="5090936"/>
            <a:ext cx="5028810" cy="1077218"/>
          </a:xfrm>
          <a:prstGeom prst="rect">
            <a:avLst/>
          </a:prstGeom>
          <a:noFill/>
          <a:ln>
            <a:noFill/>
          </a:ln>
        </p:spPr>
        <p:txBody>
          <a:bodyPr spcFirstLastPara="1" wrap="square" lIns="0" tIns="0" rIns="0" bIns="0" anchor="t" anchorCtr="0">
            <a:spAutoFit/>
          </a:bodyPr>
          <a:lstStyle/>
          <a:p>
            <a:pPr marL="0" marR="0" lvl="0" indent="0" algn="l" rtl="0">
              <a:lnSpc>
                <a:spcPct val="70000"/>
              </a:lnSpc>
              <a:spcBef>
                <a:spcPts val="0"/>
              </a:spcBef>
              <a:spcAft>
                <a:spcPts val="0"/>
              </a:spcAft>
              <a:buNone/>
            </a:pPr>
            <a:r>
              <a:rPr lang="en-US" sz="5000" b="1" i="0" u="none" strike="noStrike" cap="none" dirty="0">
                <a:solidFill>
                  <a:srgbClr val="FFFFFF"/>
                </a:solidFill>
                <a:latin typeface="DM Serif Display"/>
                <a:ea typeface="DM Serif Display"/>
                <a:cs typeface="DM Serif Display"/>
                <a:sym typeface="DM Serif Display"/>
              </a:rPr>
              <a:t>Function-as-a-Service</a:t>
            </a:r>
            <a:endParaRPr sz="5000" b="1" dirty="0"/>
          </a:p>
        </p:txBody>
      </p:sp>
      <p:sp>
        <p:nvSpPr>
          <p:cNvPr id="22" name="Google Shape;77;p12">
            <a:extLst>
              <a:ext uri="{FF2B5EF4-FFF2-40B4-BE49-F238E27FC236}">
                <a16:creationId xmlns:a16="http://schemas.microsoft.com/office/drawing/2014/main" id="{12A0D881-1B10-D744-603E-7732CDCCAC1B}"/>
              </a:ext>
            </a:extLst>
          </p:cNvPr>
          <p:cNvSpPr txBox="1"/>
          <p:nvPr/>
        </p:nvSpPr>
        <p:spPr>
          <a:xfrm>
            <a:off x="2388518" y="6607512"/>
            <a:ext cx="4826400" cy="96949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it-IT" sz="2100" b="0" i="0" u="none" strike="noStrike" cap="none" dirty="0">
                <a:solidFill>
                  <a:srgbClr val="FFFFFF"/>
                </a:solidFill>
                <a:latin typeface="DM Sans"/>
                <a:ea typeface="DM Sans"/>
                <a:cs typeface="DM Sans"/>
                <a:sym typeface="DM Sans"/>
              </a:rPr>
              <a:t>Un’applicazione viene scomposta in funzioni o microservizi a livello di funzione.</a:t>
            </a:r>
            <a:endParaRPr dirty="0"/>
          </a:p>
        </p:txBody>
      </p:sp>
      <p:sp>
        <p:nvSpPr>
          <p:cNvPr id="23" name="Google Shape;78;p12">
            <a:extLst>
              <a:ext uri="{FF2B5EF4-FFF2-40B4-BE49-F238E27FC236}">
                <a16:creationId xmlns:a16="http://schemas.microsoft.com/office/drawing/2014/main" id="{8A639B22-289C-1DB1-8037-FC17108FBEB2}"/>
              </a:ext>
            </a:extLst>
          </p:cNvPr>
          <p:cNvSpPr txBox="1"/>
          <p:nvPr/>
        </p:nvSpPr>
        <p:spPr>
          <a:xfrm>
            <a:off x="11073084" y="5090936"/>
            <a:ext cx="4826400" cy="1077218"/>
          </a:xfrm>
          <a:prstGeom prst="rect">
            <a:avLst/>
          </a:prstGeom>
          <a:noFill/>
          <a:ln>
            <a:noFill/>
          </a:ln>
        </p:spPr>
        <p:txBody>
          <a:bodyPr spcFirstLastPara="1" wrap="square" lIns="0" tIns="0" rIns="0" bIns="0" anchor="t" anchorCtr="0">
            <a:spAutoFit/>
          </a:bodyPr>
          <a:lstStyle/>
          <a:p>
            <a:pPr marL="0" marR="0" lvl="0" indent="0" algn="l" rtl="0">
              <a:lnSpc>
                <a:spcPct val="70000"/>
              </a:lnSpc>
              <a:spcBef>
                <a:spcPts val="0"/>
              </a:spcBef>
              <a:spcAft>
                <a:spcPts val="0"/>
              </a:spcAft>
              <a:buNone/>
            </a:pPr>
            <a:r>
              <a:rPr lang="en-US" sz="5000" b="1" dirty="0">
                <a:solidFill>
                  <a:srgbClr val="FFFFFF"/>
                </a:solidFill>
                <a:latin typeface="DM Serif Display"/>
                <a:ea typeface="DM Serif Display"/>
                <a:cs typeface="DM Serif Display"/>
                <a:sym typeface="DM Serif Display"/>
              </a:rPr>
              <a:t>Backend-as-a-Service</a:t>
            </a:r>
            <a:endParaRPr lang="en-US" sz="5000" b="1" i="0" u="none" strike="noStrike" cap="none" dirty="0">
              <a:solidFill>
                <a:srgbClr val="FFFFFF"/>
              </a:solidFill>
              <a:latin typeface="DM Serif Display"/>
              <a:ea typeface="DM Serif Display"/>
              <a:cs typeface="DM Serif Display"/>
              <a:sym typeface="DM Serif Display"/>
            </a:endParaRPr>
          </a:p>
        </p:txBody>
      </p:sp>
      <p:sp>
        <p:nvSpPr>
          <p:cNvPr id="24" name="Google Shape;79;p12">
            <a:extLst>
              <a:ext uri="{FF2B5EF4-FFF2-40B4-BE49-F238E27FC236}">
                <a16:creationId xmlns:a16="http://schemas.microsoft.com/office/drawing/2014/main" id="{213D06DD-2982-033D-EAD3-D0CD756E0E20}"/>
              </a:ext>
            </a:extLst>
          </p:cNvPr>
          <p:cNvSpPr txBox="1"/>
          <p:nvPr/>
        </p:nvSpPr>
        <p:spPr>
          <a:xfrm>
            <a:off x="11073084" y="6607512"/>
            <a:ext cx="4826400" cy="6463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100" b="0" i="0" u="none" strike="noStrike" cap="none" dirty="0" err="1">
                <a:solidFill>
                  <a:srgbClr val="FFFFFF"/>
                </a:solidFill>
                <a:latin typeface="DM Sans"/>
                <a:ea typeface="DM Sans"/>
                <a:cs typeface="DM Sans"/>
                <a:sym typeface="DM Sans"/>
              </a:rPr>
              <a:t>Insieme</a:t>
            </a:r>
            <a:r>
              <a:rPr lang="en-US" sz="2100" b="0" i="0" u="none" strike="noStrike" cap="none" dirty="0">
                <a:solidFill>
                  <a:srgbClr val="FFFFFF"/>
                </a:solidFill>
                <a:latin typeface="DM Sans"/>
                <a:ea typeface="DM Sans"/>
                <a:cs typeface="DM Sans"/>
                <a:sym typeface="DM Sans"/>
              </a:rPr>
              <a:t> di </a:t>
            </a:r>
            <a:r>
              <a:rPr lang="en-US" sz="2100" b="0" i="0" u="none" strike="noStrike" cap="none" dirty="0" err="1">
                <a:solidFill>
                  <a:srgbClr val="FFFFFF"/>
                </a:solidFill>
                <a:latin typeface="DM Sans"/>
                <a:ea typeface="DM Sans"/>
                <a:cs typeface="DM Sans"/>
                <a:sym typeface="DM Sans"/>
              </a:rPr>
              <a:t>servizi</a:t>
            </a:r>
            <a:r>
              <a:rPr lang="en-US" sz="2100" b="0" i="0" u="none" strike="noStrike" cap="none" dirty="0">
                <a:solidFill>
                  <a:srgbClr val="FFFFFF"/>
                </a:solidFill>
                <a:latin typeface="DM Sans"/>
                <a:ea typeface="DM Sans"/>
                <a:cs typeface="DM Sans"/>
                <a:sym typeface="DM Sans"/>
              </a:rPr>
              <a:t> </a:t>
            </a:r>
            <a:r>
              <a:rPr lang="en-US" sz="2100" b="0" i="0" u="none" strike="noStrike" cap="none" dirty="0" err="1">
                <a:solidFill>
                  <a:srgbClr val="FFFFFF"/>
                </a:solidFill>
                <a:latin typeface="DM Sans"/>
                <a:ea typeface="DM Sans"/>
                <a:cs typeface="DM Sans"/>
                <a:sym typeface="DM Sans"/>
              </a:rPr>
              <a:t>essenziali</a:t>
            </a:r>
            <a:r>
              <a:rPr lang="en-US" sz="2100" b="0" i="0" u="none" strike="noStrike" cap="none" dirty="0">
                <a:solidFill>
                  <a:srgbClr val="FFFFFF"/>
                </a:solidFill>
                <a:latin typeface="DM Sans"/>
                <a:ea typeface="DM Sans"/>
                <a:cs typeface="DM Sans"/>
                <a:sym typeface="DM Sans"/>
              </a:rPr>
              <a:t> </a:t>
            </a:r>
            <a:r>
              <a:rPr lang="en-US" sz="2100" b="0" i="0" u="none" strike="noStrike" cap="none" dirty="0" err="1">
                <a:solidFill>
                  <a:srgbClr val="FFFFFF"/>
                </a:solidFill>
                <a:latin typeface="DM Sans"/>
                <a:ea typeface="DM Sans"/>
                <a:cs typeface="DM Sans"/>
                <a:sym typeface="DM Sans"/>
              </a:rPr>
              <a:t>su</a:t>
            </a:r>
            <a:r>
              <a:rPr lang="en-US" sz="2100" b="0" i="0" u="none" strike="noStrike" cap="none" dirty="0">
                <a:solidFill>
                  <a:srgbClr val="FFFFFF"/>
                </a:solidFill>
                <a:latin typeface="DM Sans"/>
                <a:ea typeface="DM Sans"/>
                <a:cs typeface="DM Sans"/>
                <a:sym typeface="DM Sans"/>
              </a:rPr>
              <a:t> cui </a:t>
            </a:r>
            <a:r>
              <a:rPr lang="en-US" sz="2100" b="0" i="0" u="none" strike="noStrike" cap="none" dirty="0" err="1">
                <a:solidFill>
                  <a:srgbClr val="FFFFFF"/>
                </a:solidFill>
                <a:latin typeface="DM Sans"/>
                <a:ea typeface="DM Sans"/>
                <a:cs typeface="DM Sans"/>
                <a:sym typeface="DM Sans"/>
              </a:rPr>
              <a:t>si</a:t>
            </a:r>
            <a:r>
              <a:rPr lang="en-US" sz="2100" b="0" i="0" u="none" strike="noStrike" cap="none" dirty="0">
                <a:solidFill>
                  <a:srgbClr val="FFFFFF"/>
                </a:solidFill>
                <a:latin typeface="DM Sans"/>
                <a:ea typeface="DM Sans"/>
                <a:cs typeface="DM Sans"/>
                <a:sym typeface="DM Sans"/>
              </a:rPr>
              <a:t> </a:t>
            </a:r>
            <a:r>
              <a:rPr lang="en-US" sz="2100" b="0" i="0" u="none" strike="noStrike" cap="none" dirty="0" err="1">
                <a:solidFill>
                  <a:srgbClr val="FFFFFF"/>
                </a:solidFill>
                <a:latin typeface="DM Sans"/>
                <a:ea typeface="DM Sans"/>
                <a:cs typeface="DM Sans"/>
                <a:sym typeface="DM Sans"/>
              </a:rPr>
              <a:t>basano</a:t>
            </a:r>
            <a:r>
              <a:rPr lang="en-US" sz="2100" b="0" i="0" u="none" strike="noStrike" cap="none" dirty="0">
                <a:solidFill>
                  <a:srgbClr val="FFFFFF"/>
                </a:solidFill>
                <a:latin typeface="DM Sans"/>
                <a:ea typeface="DM Sans"/>
                <a:cs typeface="DM Sans"/>
                <a:sym typeface="DM Sans"/>
              </a:rPr>
              <a:t> le </a:t>
            </a:r>
            <a:r>
              <a:rPr lang="en-US" sz="2100" b="0" i="0" u="none" strike="noStrike" cap="none" dirty="0" err="1">
                <a:solidFill>
                  <a:srgbClr val="FFFFFF"/>
                </a:solidFill>
                <a:latin typeface="DM Sans"/>
                <a:ea typeface="DM Sans"/>
                <a:cs typeface="DM Sans"/>
                <a:sym typeface="DM Sans"/>
              </a:rPr>
              <a:t>applicazioni</a:t>
            </a:r>
            <a:r>
              <a:rPr lang="en-US" sz="2100" b="0" i="0" u="none" strike="noStrike" cap="none" dirty="0">
                <a:solidFill>
                  <a:srgbClr val="FFFFFF"/>
                </a:solidFill>
                <a:latin typeface="DM Sans"/>
                <a:ea typeface="DM Sans"/>
                <a:cs typeface="DM Sans"/>
                <a:sym typeface="DM Sans"/>
              </a:rPr>
              <a:t>.</a:t>
            </a:r>
            <a:endParaRPr dirty="0"/>
          </a:p>
        </p:txBody>
      </p:sp>
    </p:spTree>
    <p:extLst>
      <p:ext uri="{BB962C8B-B14F-4D97-AF65-F5344CB8AC3E}">
        <p14:creationId xmlns:p14="http://schemas.microsoft.com/office/powerpoint/2010/main" val="21444043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56;p10">
            <a:extLst>
              <a:ext uri="{FF2B5EF4-FFF2-40B4-BE49-F238E27FC236}">
                <a16:creationId xmlns:a16="http://schemas.microsoft.com/office/drawing/2014/main" id="{0E534E2B-B9B0-016A-73CF-EE8D0D011C0F}"/>
              </a:ext>
            </a:extLst>
          </p:cNvPr>
          <p:cNvSpPr txBox="1"/>
          <p:nvPr/>
        </p:nvSpPr>
        <p:spPr>
          <a:xfrm>
            <a:off x="1028700" y="434774"/>
            <a:ext cx="5728091" cy="307777"/>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500" b="0" i="0" u="none" strike="noStrike" cap="none" dirty="0" err="1">
                <a:solidFill>
                  <a:srgbClr val="FFFFFF"/>
                </a:solidFill>
                <a:latin typeface="DM Serif Display"/>
                <a:ea typeface="DM Serif Display"/>
                <a:cs typeface="DM Serif Display"/>
                <a:sym typeface="DM Serif Display"/>
              </a:rPr>
              <a:t>Esempio</a:t>
            </a:r>
            <a:r>
              <a:rPr lang="en-US" sz="2500" dirty="0">
                <a:solidFill>
                  <a:srgbClr val="FFFFFF"/>
                </a:solidFill>
                <a:latin typeface="DM Serif Display"/>
                <a:ea typeface="DM Serif Display"/>
                <a:cs typeface="DM Serif Display"/>
                <a:sym typeface="DM Serif Display"/>
              </a:rPr>
              <a:t> </a:t>
            </a:r>
            <a:r>
              <a:rPr lang="en-US" sz="2500" dirty="0" err="1">
                <a:solidFill>
                  <a:srgbClr val="FFFFFF"/>
                </a:solidFill>
                <a:latin typeface="DM Serif Display"/>
                <a:ea typeface="DM Serif Display"/>
                <a:cs typeface="DM Serif Display"/>
                <a:sym typeface="DM Serif Display"/>
              </a:rPr>
              <a:t>applicazione</a:t>
            </a:r>
            <a:r>
              <a:rPr lang="en-US" sz="2500" dirty="0">
                <a:solidFill>
                  <a:srgbClr val="FFFFFF"/>
                </a:solidFill>
                <a:latin typeface="DM Serif Display"/>
                <a:ea typeface="DM Serif Display"/>
                <a:cs typeface="DM Serif Display"/>
                <a:sym typeface="DM Serif Display"/>
              </a:rPr>
              <a:t> Serverless</a:t>
            </a:r>
            <a:endParaRPr sz="2500" dirty="0"/>
          </a:p>
        </p:txBody>
      </p:sp>
    </p:spTree>
    <p:extLst>
      <p:ext uri="{BB962C8B-B14F-4D97-AF65-F5344CB8AC3E}">
        <p14:creationId xmlns:p14="http://schemas.microsoft.com/office/powerpoint/2010/main" val="22507507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56;p10">
            <a:extLst>
              <a:ext uri="{FF2B5EF4-FFF2-40B4-BE49-F238E27FC236}">
                <a16:creationId xmlns:a16="http://schemas.microsoft.com/office/drawing/2014/main" id="{0E534E2B-B9B0-016A-73CF-EE8D0D011C0F}"/>
              </a:ext>
            </a:extLst>
          </p:cNvPr>
          <p:cNvSpPr txBox="1"/>
          <p:nvPr/>
        </p:nvSpPr>
        <p:spPr>
          <a:xfrm>
            <a:off x="1028700" y="434774"/>
            <a:ext cx="5728091" cy="307777"/>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500" b="0" i="0" u="none" strike="noStrike" cap="none" dirty="0" err="1">
                <a:solidFill>
                  <a:srgbClr val="FFFFFF"/>
                </a:solidFill>
                <a:latin typeface="DM Serif Display"/>
                <a:ea typeface="DM Serif Display"/>
                <a:cs typeface="DM Serif Display"/>
                <a:sym typeface="DM Serif Display"/>
              </a:rPr>
              <a:t>Funzioni</a:t>
            </a:r>
            <a:r>
              <a:rPr lang="en-US" sz="2500" b="0" i="0" u="none" strike="noStrike" cap="none" dirty="0">
                <a:solidFill>
                  <a:srgbClr val="FFFFFF"/>
                </a:solidFill>
                <a:latin typeface="DM Serif Display"/>
                <a:ea typeface="DM Serif Display"/>
                <a:cs typeface="DM Serif Display"/>
                <a:sym typeface="DM Serif Display"/>
              </a:rPr>
              <a:t> Serverless</a:t>
            </a:r>
            <a:endParaRPr sz="2500" dirty="0"/>
          </a:p>
        </p:txBody>
      </p:sp>
      <p:pic>
        <p:nvPicPr>
          <p:cNvPr id="16" name="Immagine 15" descr="Immagine che contiene testo, schermata, Carattere, design&#10;&#10;Descrizione generata automaticamente">
            <a:extLst>
              <a:ext uri="{FF2B5EF4-FFF2-40B4-BE49-F238E27FC236}">
                <a16:creationId xmlns:a16="http://schemas.microsoft.com/office/drawing/2014/main" id="{740C1C36-5D34-363A-AFAD-447A60A3E1CF}"/>
              </a:ext>
            </a:extLst>
          </p:cNvPr>
          <p:cNvPicPr>
            <a:picLocks noChangeAspect="1"/>
          </p:cNvPicPr>
          <p:nvPr/>
        </p:nvPicPr>
        <p:blipFill>
          <a:blip r:embed="rId2"/>
          <a:stretch>
            <a:fillRect/>
          </a:stretch>
        </p:blipFill>
        <p:spPr>
          <a:xfrm>
            <a:off x="991568" y="3005697"/>
            <a:ext cx="16304864" cy="4275605"/>
          </a:xfrm>
          <a:prstGeom prst="rect">
            <a:avLst/>
          </a:prstGeom>
        </p:spPr>
      </p:pic>
    </p:spTree>
    <p:extLst>
      <p:ext uri="{BB962C8B-B14F-4D97-AF65-F5344CB8AC3E}">
        <p14:creationId xmlns:p14="http://schemas.microsoft.com/office/powerpoint/2010/main" val="3557317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56;p10">
            <a:extLst>
              <a:ext uri="{FF2B5EF4-FFF2-40B4-BE49-F238E27FC236}">
                <a16:creationId xmlns:a16="http://schemas.microsoft.com/office/drawing/2014/main" id="{0E534E2B-B9B0-016A-73CF-EE8D0D011C0F}"/>
              </a:ext>
            </a:extLst>
          </p:cNvPr>
          <p:cNvSpPr txBox="1"/>
          <p:nvPr/>
        </p:nvSpPr>
        <p:spPr>
          <a:xfrm>
            <a:off x="1028700" y="434774"/>
            <a:ext cx="5728091" cy="307777"/>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500" b="0" i="0" u="none" strike="noStrike" cap="none" dirty="0">
                <a:solidFill>
                  <a:srgbClr val="FFFFFF"/>
                </a:solidFill>
                <a:latin typeface="DM Serif Display"/>
                <a:ea typeface="DM Serif Display"/>
                <a:cs typeface="DM Serif Display"/>
                <a:sym typeface="DM Serif Display"/>
              </a:rPr>
              <a:t>AWS Lambda e Google Cloud Functions</a:t>
            </a:r>
            <a:endParaRPr sz="2500" dirty="0"/>
          </a:p>
        </p:txBody>
      </p:sp>
      <p:pic>
        <p:nvPicPr>
          <p:cNvPr id="2" name="Immagine 1">
            <a:extLst>
              <a:ext uri="{FF2B5EF4-FFF2-40B4-BE49-F238E27FC236}">
                <a16:creationId xmlns:a16="http://schemas.microsoft.com/office/drawing/2014/main" id="{DE0B4D42-C314-C527-AC89-FA9EB838B4DA}"/>
              </a:ext>
            </a:extLst>
          </p:cNvPr>
          <p:cNvPicPr>
            <a:picLocks noChangeAspect="1"/>
          </p:cNvPicPr>
          <p:nvPr/>
        </p:nvPicPr>
        <p:blipFill>
          <a:blip r:embed="rId2"/>
          <a:stretch>
            <a:fillRect/>
          </a:stretch>
        </p:blipFill>
        <p:spPr>
          <a:xfrm>
            <a:off x="2545653" y="3037931"/>
            <a:ext cx="4211138" cy="4211138"/>
          </a:xfrm>
          <a:prstGeom prst="rect">
            <a:avLst/>
          </a:prstGeom>
        </p:spPr>
      </p:pic>
      <p:pic>
        <p:nvPicPr>
          <p:cNvPr id="3" name="Immagine 2">
            <a:extLst>
              <a:ext uri="{FF2B5EF4-FFF2-40B4-BE49-F238E27FC236}">
                <a16:creationId xmlns:a16="http://schemas.microsoft.com/office/drawing/2014/main" id="{74E3E089-09D7-DB03-0F53-6E7D7C1A5D8C}"/>
              </a:ext>
            </a:extLst>
          </p:cNvPr>
          <p:cNvPicPr>
            <a:picLocks noChangeAspect="1"/>
          </p:cNvPicPr>
          <p:nvPr/>
        </p:nvPicPr>
        <p:blipFill rotWithShape="1">
          <a:blip r:embed="rId3"/>
          <a:srcRect l="33489" t="9937" r="34196" b="22348"/>
          <a:stretch/>
        </p:blipFill>
        <p:spPr>
          <a:xfrm>
            <a:off x="10913236" y="3037931"/>
            <a:ext cx="4829111" cy="4211138"/>
          </a:xfrm>
          <a:prstGeom prst="rect">
            <a:avLst/>
          </a:prstGeom>
        </p:spPr>
      </p:pic>
    </p:spTree>
    <p:extLst>
      <p:ext uri="{BB962C8B-B14F-4D97-AF65-F5344CB8AC3E}">
        <p14:creationId xmlns:p14="http://schemas.microsoft.com/office/powerpoint/2010/main" val="2154933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56;p10">
            <a:extLst>
              <a:ext uri="{FF2B5EF4-FFF2-40B4-BE49-F238E27FC236}">
                <a16:creationId xmlns:a16="http://schemas.microsoft.com/office/drawing/2014/main" id="{0E534E2B-B9B0-016A-73CF-EE8D0D011C0F}"/>
              </a:ext>
            </a:extLst>
          </p:cNvPr>
          <p:cNvSpPr txBox="1"/>
          <p:nvPr/>
        </p:nvSpPr>
        <p:spPr>
          <a:xfrm>
            <a:off x="1028700" y="434774"/>
            <a:ext cx="5728091" cy="307777"/>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500" b="0" i="0" u="none" strike="noStrike" cap="none" dirty="0">
                <a:solidFill>
                  <a:srgbClr val="FFFFFF"/>
                </a:solidFill>
                <a:latin typeface="DM Serif Display"/>
                <a:ea typeface="DM Serif Display"/>
                <a:cs typeface="DM Serif Display"/>
                <a:sym typeface="DM Serif Display"/>
              </a:rPr>
              <a:t>Database Serverless</a:t>
            </a:r>
            <a:endParaRPr sz="2500" dirty="0"/>
          </a:p>
        </p:txBody>
      </p:sp>
    </p:spTree>
    <p:extLst>
      <p:ext uri="{BB962C8B-B14F-4D97-AF65-F5344CB8AC3E}">
        <p14:creationId xmlns:p14="http://schemas.microsoft.com/office/powerpoint/2010/main" val="3362813730"/>
      </p:ext>
    </p:extLst>
  </p:cSld>
  <p:clrMapOvr>
    <a:masterClrMapping/>
  </p:clrMapOvr>
</p:sld>
</file>

<file path=ppt/theme/theme1.xml><?xml version="1.0" encoding="utf-8"?>
<a:theme xmlns:a="http://schemas.openxmlformats.org/drawingml/2006/main" name="Professional Minimalist">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TotalTime>
  <Words>1213</Words>
  <Application>Microsoft Macintosh PowerPoint</Application>
  <PresentationFormat>Personalizzato</PresentationFormat>
  <Paragraphs>145</Paragraphs>
  <Slides>32</Slides>
  <Notes>20</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32</vt:i4>
      </vt:variant>
    </vt:vector>
  </HeadingPairs>
  <TitlesOfParts>
    <vt:vector size="37" baseType="lpstr">
      <vt:lpstr>DM Serif Display</vt:lpstr>
      <vt:lpstr>Calibri</vt:lpstr>
      <vt:lpstr>DM Sans</vt:lpstr>
      <vt:lpstr>Arial</vt:lpstr>
      <vt:lpstr>Professional Minimalist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Davide De Rosa - davide.derosa@studio.unibo.it</cp:lastModifiedBy>
  <cp:revision>8</cp:revision>
  <dcterms:modified xsi:type="dcterms:W3CDTF">2024-10-22T15:50:48Z</dcterms:modified>
</cp:coreProperties>
</file>